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9"/>
  </p:notesMasterIdLst>
  <p:sldIdLst>
    <p:sldId id="326" r:id="rId2"/>
    <p:sldId id="257" r:id="rId3"/>
    <p:sldId id="258" r:id="rId4"/>
    <p:sldId id="259" r:id="rId5"/>
    <p:sldId id="311" r:id="rId6"/>
    <p:sldId id="260" r:id="rId7"/>
    <p:sldId id="310" r:id="rId8"/>
    <p:sldId id="327" r:id="rId9"/>
    <p:sldId id="306" r:id="rId10"/>
    <p:sldId id="305" r:id="rId11"/>
    <p:sldId id="304" r:id="rId12"/>
    <p:sldId id="314" r:id="rId13"/>
    <p:sldId id="312" r:id="rId14"/>
    <p:sldId id="309" r:id="rId15"/>
    <p:sldId id="323" r:id="rId16"/>
    <p:sldId id="307" r:id="rId17"/>
    <p:sldId id="313" r:id="rId18"/>
    <p:sldId id="315" r:id="rId19"/>
    <p:sldId id="261" r:id="rId20"/>
    <p:sldId id="322" r:id="rId21"/>
    <p:sldId id="318" r:id="rId22"/>
    <p:sldId id="324" r:id="rId23"/>
    <p:sldId id="320" r:id="rId24"/>
    <p:sldId id="308" r:id="rId25"/>
    <p:sldId id="325" r:id="rId26"/>
    <p:sldId id="321" r:id="rId27"/>
    <p:sldId id="285"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Fira Sans Condensed Medium" panose="020B0604020202020204" charset="0"/>
      <p:regular r:id="rId35"/>
      <p:bold r:id="rId36"/>
      <p:italic r:id="rId37"/>
      <p:boldItalic r:id="rId38"/>
    </p:embeddedFont>
    <p:embeddedFont>
      <p:font typeface="Fira Sans Extra Condensed Medium" panose="020B0604020202020204" charset="0"/>
      <p:regular r:id="rId39"/>
      <p:bold r:id="rId40"/>
      <p:italic r:id="rId41"/>
      <p:boldItalic r:id="rId42"/>
    </p:embeddedFont>
    <p:embeddedFont>
      <p:font typeface="Leelawadee UI" panose="020B0502040204020203" pitchFamily="34" charset="-34"/>
      <p:regular r:id="rId43"/>
      <p:bold r:id="rId44"/>
    </p:embeddedFont>
    <p:embeddedFont>
      <p:font typeface="Maven Pro" panose="020B0604020202020204" charset="0"/>
      <p:regular r:id="rId45"/>
      <p:bold r:id="rId46"/>
    </p:embeddedFont>
    <p:embeddedFont>
      <p:font typeface="Share Tech"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8F7417-F73E-174E-BEA1-2D244257B7CE}" v="5" dt="2021-04-30T08:46:26.914"/>
  </p1510:revLst>
</p1510:revInfo>
</file>

<file path=ppt/tableStyles.xml><?xml version="1.0" encoding="utf-8"?>
<a:tblStyleLst xmlns:a="http://schemas.openxmlformats.org/drawingml/2006/main" def="{C60AE19B-B43F-4158-9E85-658322D23B60}">
  <a:tblStyle styleId="{C60AE19B-B43F-4158-9E85-658322D23B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61" autoAdjust="0"/>
    <p:restoredTop sz="91511" autoAdjust="0"/>
  </p:normalViewPr>
  <p:slideViewPr>
    <p:cSldViewPr snapToGrid="0" snapToObjects="1">
      <p:cViewPr varScale="1">
        <p:scale>
          <a:sx n="100" d="100"/>
          <a:sy n="100" d="100"/>
        </p:scale>
        <p:origin x="77"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0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277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d12f802c9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d12f802c9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305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d12f802c9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d12f802c9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AutoNum type="arabicPeriod"/>
            </a:pPr>
            <a:r>
              <a:rPr lang="en-US"/>
              <a:t>What is brain drain (def)</a:t>
            </a:r>
          </a:p>
          <a:p>
            <a:pPr marL="457200" lvl="0" indent="-406400" algn="l" rtl="0">
              <a:spcBef>
                <a:spcPts val="0"/>
              </a:spcBef>
              <a:spcAft>
                <a:spcPts val="0"/>
              </a:spcAft>
              <a:buSzPts val="2800"/>
              <a:buAutoNum type="arabicPeriod"/>
            </a:pPr>
            <a:r>
              <a:rPr lang="en-US"/>
              <a:t>Literature review → Why. Research questions</a:t>
            </a:r>
          </a:p>
          <a:p>
            <a:pPr marL="457200" lvl="0" indent="-406400" algn="l" rtl="0">
              <a:spcBef>
                <a:spcPts val="0"/>
              </a:spcBef>
              <a:spcAft>
                <a:spcPts val="0"/>
              </a:spcAft>
              <a:buSzPts val="2800"/>
              <a:buAutoNum type="arabicPeriod"/>
            </a:pPr>
            <a:r>
              <a:rPr lang="en-US"/>
              <a:t>Exploratory Data Analysis</a:t>
            </a:r>
          </a:p>
          <a:p>
            <a:pPr marL="914400" lvl="1" indent="-342900" algn="l" rtl="0">
              <a:spcBef>
                <a:spcPts val="0"/>
              </a:spcBef>
              <a:spcAft>
                <a:spcPts val="0"/>
              </a:spcAft>
              <a:buSzPts val="1800"/>
              <a:buAutoNum type="alphaLcPeriod"/>
            </a:pPr>
            <a:r>
              <a:rPr lang="en-US" sz="1800"/>
              <a:t>data we have</a:t>
            </a:r>
          </a:p>
          <a:p>
            <a:pPr marL="914400" lvl="1" indent="-342900" algn="l" rtl="0">
              <a:spcBef>
                <a:spcPts val="0"/>
              </a:spcBef>
              <a:spcAft>
                <a:spcPts val="0"/>
              </a:spcAft>
              <a:buSzPts val="1800"/>
              <a:buAutoNum type="alphaLcPeriod"/>
            </a:pPr>
            <a:r>
              <a:rPr lang="en-US" sz="1800"/>
              <a:t>Networks (over the years?)</a:t>
            </a:r>
          </a:p>
          <a:p>
            <a:pPr marL="457200" lvl="0" indent="-406400" algn="l" rtl="0">
              <a:spcBef>
                <a:spcPts val="0"/>
              </a:spcBef>
              <a:spcAft>
                <a:spcPts val="0"/>
              </a:spcAft>
              <a:buSzPts val="2800"/>
              <a:buAutoNum type="arabicPeriod"/>
            </a:pPr>
            <a:r>
              <a:rPr lang="en-US"/>
              <a:t>Methodology: ABM </a:t>
            </a:r>
          </a:p>
          <a:p>
            <a:pPr marL="914400" lvl="1" indent="-342900" algn="l" rtl="0">
              <a:spcBef>
                <a:spcPts val="0"/>
              </a:spcBef>
              <a:spcAft>
                <a:spcPts val="0"/>
              </a:spcAft>
              <a:buSzPts val="1800"/>
              <a:buAutoNum type="alphaLcPeriod"/>
            </a:pPr>
            <a:r>
              <a:rPr lang="en-US" sz="1800"/>
              <a:t>Assumptions</a:t>
            </a:r>
          </a:p>
          <a:p>
            <a:pPr marL="914400" lvl="1" indent="-342900" algn="l" rtl="0">
              <a:spcBef>
                <a:spcPts val="0"/>
              </a:spcBef>
              <a:spcAft>
                <a:spcPts val="0"/>
              </a:spcAft>
              <a:buSzPts val="1800"/>
              <a:buAutoNum type="alphaLcPeriod"/>
            </a:pPr>
            <a:r>
              <a:rPr lang="en-US" sz="1800"/>
              <a:t>Simulation and calibration</a:t>
            </a:r>
          </a:p>
          <a:p>
            <a:pPr marL="914400" lvl="1" indent="-342900" algn="l" rtl="0">
              <a:spcBef>
                <a:spcPts val="0"/>
              </a:spcBef>
              <a:spcAft>
                <a:spcPts val="0"/>
              </a:spcAft>
              <a:buSzPts val="1800"/>
              <a:buAutoNum type="alphaLcPeriod"/>
            </a:pPr>
            <a:r>
              <a:rPr lang="en-US" sz="1800"/>
              <a:t>Change of public policies</a:t>
            </a:r>
          </a:p>
          <a:p>
            <a:pPr marL="914400" lvl="1" indent="-342900" algn="l" rtl="0">
              <a:spcBef>
                <a:spcPts val="0"/>
              </a:spcBef>
              <a:spcAft>
                <a:spcPts val="0"/>
              </a:spcAft>
              <a:buSzPts val="1800"/>
              <a:buAutoNum type="alphaLcPeriod"/>
            </a:pPr>
            <a:r>
              <a:rPr lang="en-US" sz="1800"/>
              <a:t>Results that we want to achieve</a:t>
            </a:r>
          </a:p>
          <a:p>
            <a:pPr marL="914400" lvl="1" indent="-342900" algn="l" rtl="0">
              <a:spcBef>
                <a:spcPts val="0"/>
              </a:spcBef>
              <a:spcAft>
                <a:spcPts val="0"/>
              </a:spcAft>
              <a:buSzPts val="1800"/>
              <a:buAutoNum type="alphaLcPeriod"/>
            </a:pPr>
            <a:r>
              <a:rPr lang="en-US" sz="1800"/>
              <a:t>Limitations</a:t>
            </a:r>
          </a:p>
          <a:p>
            <a:pPr marL="457200" lvl="0" indent="-342900" algn="l" rtl="0">
              <a:spcBef>
                <a:spcPts val="0"/>
              </a:spcBef>
              <a:spcAft>
                <a:spcPts val="0"/>
              </a:spcAft>
              <a:buSzPts val="1800"/>
              <a:buAutoNum type="arabicPeriod"/>
            </a:pPr>
            <a:r>
              <a:rPr lang="en-US"/>
              <a:t>Conclusion, implication, improvements</a:t>
            </a:r>
          </a:p>
          <a:p>
            <a:pPr marL="457200" lvl="0" indent="-342900" algn="l" rtl="0">
              <a:spcBef>
                <a:spcPts val="0"/>
              </a:spcBef>
              <a:spcAft>
                <a:spcPts val="0"/>
              </a:spcAft>
              <a:buSzPts val="1800"/>
              <a:buAutoNum type="arabicPeriod"/>
            </a:pPr>
            <a:r>
              <a:rPr lang="en-US"/>
              <a:t>Thank you! Question?</a:t>
            </a:r>
            <a:endParaRPr lang="en-US" sz="1800"/>
          </a:p>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brain drain phenomena is a specific implication of the more </a:t>
            </a:r>
            <a:r>
              <a:rPr lang="en-US" dirty="0" err="1"/>
              <a:t>geneal</a:t>
            </a:r>
            <a:r>
              <a:rPr lang="en-US" dirty="0"/>
              <a:t> migration phenomena. By itself migration represents for individuals a great opportunity to grow and explore but, its effect become much more complicated when it involves big proportion of the most valuable talents of a country. In </a:t>
            </a:r>
            <a:r>
              <a:rPr lang="en-US" dirty="0" err="1"/>
              <a:t>italy</a:t>
            </a:r>
            <a:r>
              <a:rPr lang="en-US" dirty="0"/>
              <a:t> it is a well known phenomena that affects the most talented students but its effect are particularly relevant also in other countries as </a:t>
            </a:r>
            <a:r>
              <a:rPr lang="en-US" dirty="0" err="1"/>
              <a:t>India.According</a:t>
            </a:r>
            <a:r>
              <a:rPr lang="en-US" dirty="0"/>
              <a:t> to Alejandro </a:t>
            </a:r>
            <a:r>
              <a:rPr lang="en-US" dirty="0" err="1"/>
              <a:t>Portes</a:t>
            </a:r>
            <a:r>
              <a:rPr lang="en-US" dirty="0"/>
              <a:t> in his paper: the determinants of </a:t>
            </a:r>
            <a:r>
              <a:rPr lang="en-US" dirty="0" err="1"/>
              <a:t>brian</a:t>
            </a:r>
            <a:r>
              <a:rPr lang="en-US" dirty="0"/>
              <a:t> drain, the most talented students after years of studies and </a:t>
            </a:r>
            <a:r>
              <a:rPr lang="en-US" dirty="0" err="1"/>
              <a:t>sacrifies</a:t>
            </a:r>
            <a:r>
              <a:rPr lang="en-US" dirty="0"/>
              <a:t> are particularly prone to leave their home country, searching for better opportunities and this phenomena is a result of international and internal structural imbalances.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NEGATIVE EFFECT FOR SENDING First and foremost, brain drain causes developing countries to lose the ability to progress. Without growth and improvements that could have been provided by the skillful people, the country can no longer attempt to compete globally. and is left behind with respect to the rest of the world. This aspect can undermine development and progress even further and cause a slowdown in the nation’s </a:t>
            </a:r>
            <a:r>
              <a:rPr lang="en-US" dirty="0" err="1"/>
              <a:t>growth.Furthermore</a:t>
            </a:r>
            <a:r>
              <a:rPr lang="en-US" dirty="0"/>
              <a:t>, from an economic standpoint, Talented people are born, raised, and educated in their country, which represents an </a:t>
            </a:r>
            <a:r>
              <a:rPr lang="en-US" dirty="0" err="1"/>
              <a:t>invesment</a:t>
            </a:r>
            <a:r>
              <a:rPr lang="en-US" dirty="0"/>
              <a:t> for the home government, and when it comes their time to work and be taxpayer , they leave and seek employment elsewhere., causing a direct economic </a:t>
            </a:r>
            <a:r>
              <a:rPr lang="en-US" dirty="0" err="1"/>
              <a:t>loss.RECEIVINGAbout</a:t>
            </a:r>
            <a:r>
              <a:rPr lang="en-US" dirty="0"/>
              <a:t> the </a:t>
            </a:r>
            <a:r>
              <a:rPr lang="en-US" dirty="0" err="1"/>
              <a:t>receving</a:t>
            </a:r>
            <a:r>
              <a:rPr lang="en-US" dirty="0"/>
              <a:t> countries, these are usually the most developed ones, these can offer to the immigrants better </a:t>
            </a:r>
            <a:r>
              <a:rPr lang="en-US" dirty="0" err="1"/>
              <a:t>opportunites</a:t>
            </a:r>
            <a:r>
              <a:rPr lang="en-US" dirty="0"/>
              <a:t> and personal growth. As a consequence it can cause a competition growth in the host country and it can result in brain waste. So, there are too many workers for a limited amount of jobs, which leads them to accept job position for which are too much qualified or either unemployment .THE DOMINO EFFECT Basically, brain drain has the potential to cause a dangerous “domino” effect. If this trend is unregulated it can have terrible </a:t>
            </a:r>
            <a:r>
              <a:rPr lang="en-US" dirty="0" err="1"/>
              <a:t>effects.Logically</a:t>
            </a:r>
            <a:r>
              <a:rPr lang="en-US" dirty="0"/>
              <a:t> speaking, overloading developed nations with highly educated people while simultaneously draining them from </a:t>
            </a:r>
            <a:r>
              <a:rPr lang="en-US" dirty="0" err="1"/>
              <a:t>undredeveloped</a:t>
            </a:r>
            <a:r>
              <a:rPr lang="en-US" dirty="0"/>
              <a:t> ones is highly detrimental to both.</a:t>
            </a:r>
          </a:p>
        </p:txBody>
      </p:sp>
    </p:spTree>
    <p:extLst>
      <p:ext uri="{BB962C8B-B14F-4D97-AF65-F5344CB8AC3E}">
        <p14:creationId xmlns:p14="http://schemas.microsoft.com/office/powerpoint/2010/main" val="279664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d12f802c9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d12f802c9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choose to investigate the brain drain phenomena because of many </a:t>
            </a:r>
            <a:r>
              <a:rPr lang="en-US" dirty="0" err="1"/>
              <a:t>reson</a:t>
            </a:r>
            <a:r>
              <a:rPr lang="en-US" dirty="0"/>
              <a:t> but mainly because -it is raising in its importance, </a:t>
            </a:r>
            <a:r>
              <a:rPr lang="en-US" dirty="0" err="1"/>
              <a:t>infact</a:t>
            </a:r>
            <a:r>
              <a:rPr lang="en-US" dirty="0"/>
              <a:t> there is a growth in the number of studies in this area over the last years-because it represents a social threat to both underdeveloped and developed countries -and because it is causing policy concerns in the international political </a:t>
            </a:r>
            <a:r>
              <a:rPr lang="en-US" dirty="0" err="1"/>
              <a:t>landascape</a:t>
            </a:r>
            <a:r>
              <a:rPr lang="en-US" dirty="0"/>
              <a:t>.</a:t>
            </a:r>
          </a:p>
        </p:txBody>
      </p:sp>
    </p:spTree>
    <p:extLst>
      <p:ext uri="{BB962C8B-B14F-4D97-AF65-F5344CB8AC3E}">
        <p14:creationId xmlns:p14="http://schemas.microsoft.com/office/powerpoint/2010/main" val="3322766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d12f802c9d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d12f802c9d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About the literature review, The papers that we </a:t>
            </a:r>
            <a:r>
              <a:rPr lang="en-US" dirty="0" err="1"/>
              <a:t>usde</a:t>
            </a:r>
            <a:r>
              <a:rPr lang="en-US" dirty="0"/>
              <a:t> to define our idea, CAN BE DIVIDED IN TWO </a:t>
            </a:r>
            <a:r>
              <a:rPr lang="en-US" dirty="0" err="1"/>
              <a:t>CATEGORIES:In</a:t>
            </a:r>
            <a:r>
              <a:rPr lang="en-US" dirty="0"/>
              <a:t> the Brain drain category we find the “empirical paper” , the ones that talk about the brain drain phenomena as a result of international imbalances between countries and analyze it mainly in a macroeconomic perspective. Meanwhile in the second category we find papers that define </a:t>
            </a:r>
            <a:r>
              <a:rPr lang="en-US" dirty="0" err="1"/>
              <a:t>abm</a:t>
            </a:r>
            <a:r>
              <a:rPr lang="en-US" dirty="0"/>
              <a:t> models taking into account individual drivers and others more focused on the migration in general Our is idea is to create a point of conjunction between these two kind of papers. So we aim to develop a model that takes both into account personal factor and macroeconomic factors, as we will se better in the model specification presented by Kasra, to find an answer to our research question. I’ll leave the stage to </a:t>
            </a:r>
            <a:r>
              <a:rPr lang="en-US" dirty="0" err="1"/>
              <a:t>susan</a:t>
            </a:r>
            <a:r>
              <a:rPr lang="en-US" dirty="0"/>
              <a:t> that will present the Exploratory data analysis.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Can we model brain drain with micro macro features</a:t>
            </a:r>
          </a:p>
          <a:p>
            <a:pPr marL="158750" indent="0">
              <a:buNone/>
            </a:pPr>
            <a:endParaRPr lang="en-US" dirty="0"/>
          </a:p>
          <a:p>
            <a:pPr algn="l"/>
            <a:r>
              <a:rPr lang="en-US" dirty="0"/>
              <a:t>Study behavior of BD</a:t>
            </a:r>
          </a:p>
          <a:p>
            <a:pPr algn="l"/>
            <a:r>
              <a:rPr lang="en-US" dirty="0"/>
              <a:t>	general behavior</a:t>
            </a:r>
          </a:p>
          <a:p>
            <a:pPr algn="l"/>
            <a:r>
              <a:rPr lang="en-US" dirty="0"/>
              <a:t>	policies changing</a:t>
            </a:r>
          </a:p>
          <a:p>
            <a:pPr algn="l"/>
            <a:r>
              <a:rPr lang="en-US" dirty="0"/>
              <a:t>	new distribution of outflow inflow</a:t>
            </a:r>
          </a:p>
          <a:p>
            <a:pPr algn="l"/>
            <a:r>
              <a:rPr lang="en-US" dirty="0"/>
              <a:t>	does our ABM reflect the real data?</a:t>
            </a:r>
          </a:p>
          <a:p>
            <a:pPr algn="l"/>
            <a:endParaRPr lang="en-US" dirty="0"/>
          </a:p>
          <a:p>
            <a:pPr algn="l"/>
            <a:r>
              <a:rPr lang="en-US" dirty="0"/>
              <a:t>What are the effects of BD if we change countries’ policies and to mitigate the phenomenon</a:t>
            </a:r>
          </a:p>
          <a:p>
            <a:pPr algn="l"/>
            <a:r>
              <a:rPr lang="en-US" dirty="0"/>
              <a:t>Calibrate countries’ policies to understand </a:t>
            </a:r>
          </a:p>
          <a:p>
            <a:pPr algn="l"/>
            <a:r>
              <a:rPr lang="en-US" dirty="0"/>
              <a:t>Time </a:t>
            </a:r>
          </a:p>
          <a:p>
            <a:pPr marL="158750" indent="0">
              <a:buNone/>
            </a:pPr>
            <a:endParaRPr lang="en-US" dirty="0"/>
          </a:p>
        </p:txBody>
      </p:sp>
    </p:spTree>
    <p:extLst>
      <p:ext uri="{BB962C8B-B14F-4D97-AF65-F5344CB8AC3E}">
        <p14:creationId xmlns:p14="http://schemas.microsoft.com/office/powerpoint/2010/main" val="1888021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B029-6B9C-D14F-BF88-44E9DBD95540}"/>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D3194BF-ADD5-1F40-AC9F-AD31B23EAD09}"/>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869971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C467-EA51-AD4D-B712-7201B2B8AC0F}"/>
              </a:ext>
            </a:extLst>
          </p:cNvPr>
          <p:cNvSpPr>
            <a:spLocks noGrp="1"/>
          </p:cNvSpPr>
          <p:nvPr>
            <p:ph type="title"/>
          </p:nvPr>
        </p:nvSpPr>
        <p:spPr>
          <a:xfrm>
            <a:off x="852181" y="518497"/>
            <a:ext cx="8520600" cy="572700"/>
          </a:xfrm>
        </p:spPr>
        <p:txBody>
          <a:bodyPr/>
          <a:lstStyle>
            <a:lvl1pPr>
              <a:defRPr>
                <a:solidFill>
                  <a:schemeClr val="tx2"/>
                </a:solidFill>
              </a:defRPr>
            </a:lvl1pPr>
          </a:lstStyle>
          <a:p>
            <a:r>
              <a:rPr lang="en-US" dirty="0"/>
              <a:t>Click to edit Master title style</a:t>
            </a:r>
          </a:p>
        </p:txBody>
      </p:sp>
      <p:grpSp>
        <p:nvGrpSpPr>
          <p:cNvPr id="3" name="Google Shape;220;p12">
            <a:extLst>
              <a:ext uri="{FF2B5EF4-FFF2-40B4-BE49-F238E27FC236}">
                <a16:creationId xmlns:a16="http://schemas.microsoft.com/office/drawing/2014/main" id="{BA999C32-0D2B-7140-8699-F8F930D1E762}"/>
              </a:ext>
            </a:extLst>
          </p:cNvPr>
          <p:cNvGrpSpPr/>
          <p:nvPr userDrawn="1"/>
        </p:nvGrpSpPr>
        <p:grpSpPr>
          <a:xfrm>
            <a:off x="395064" y="4366671"/>
            <a:ext cx="7888940" cy="944153"/>
            <a:chOff x="4558935" y="838825"/>
            <a:chExt cx="2813791" cy="688354"/>
          </a:xfrm>
        </p:grpSpPr>
        <p:sp>
          <p:nvSpPr>
            <p:cNvPr id="4" name="Google Shape;221;p12">
              <a:extLst>
                <a:ext uri="{FF2B5EF4-FFF2-40B4-BE49-F238E27FC236}">
                  <a16:creationId xmlns:a16="http://schemas.microsoft.com/office/drawing/2014/main" id="{879A606A-454E-294A-9888-FB65EAE4D081}"/>
                </a:ext>
              </a:extLst>
            </p:cNvPr>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p12">
              <a:extLst>
                <a:ext uri="{FF2B5EF4-FFF2-40B4-BE49-F238E27FC236}">
                  <a16:creationId xmlns:a16="http://schemas.microsoft.com/office/drawing/2014/main" id="{9A232D85-39DD-9140-8563-F7B4FA01F03E}"/>
                </a:ext>
              </a:extLst>
            </p:cNvPr>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3;p12">
              <a:extLst>
                <a:ext uri="{FF2B5EF4-FFF2-40B4-BE49-F238E27FC236}">
                  <a16:creationId xmlns:a16="http://schemas.microsoft.com/office/drawing/2014/main" id="{B667AE00-DF77-0541-9483-222AABD116B6}"/>
                </a:ext>
              </a:extLst>
            </p:cNvPr>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4;p12">
              <a:extLst>
                <a:ext uri="{FF2B5EF4-FFF2-40B4-BE49-F238E27FC236}">
                  <a16:creationId xmlns:a16="http://schemas.microsoft.com/office/drawing/2014/main" id="{C1BA662E-C4D5-694C-8B2C-20D6A06733E6}"/>
                </a:ext>
              </a:extLst>
            </p:cNvPr>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5;p12">
              <a:extLst>
                <a:ext uri="{FF2B5EF4-FFF2-40B4-BE49-F238E27FC236}">
                  <a16:creationId xmlns:a16="http://schemas.microsoft.com/office/drawing/2014/main" id="{FB7EE5F6-130B-1E4F-81D7-AA9046588EB7}"/>
                </a:ext>
              </a:extLst>
            </p:cNvPr>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p12">
              <a:extLst>
                <a:ext uri="{FF2B5EF4-FFF2-40B4-BE49-F238E27FC236}">
                  <a16:creationId xmlns:a16="http://schemas.microsoft.com/office/drawing/2014/main" id="{4E3E4363-2A7B-F24A-9A71-2F9C96B938B3}"/>
                </a:ext>
              </a:extLst>
            </p:cNvPr>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7;p12">
              <a:extLst>
                <a:ext uri="{FF2B5EF4-FFF2-40B4-BE49-F238E27FC236}">
                  <a16:creationId xmlns:a16="http://schemas.microsoft.com/office/drawing/2014/main" id="{2DF5DD80-7D12-1B43-9234-D961B3C3DE9F}"/>
                </a:ext>
              </a:extLst>
            </p:cNvPr>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p12">
              <a:extLst>
                <a:ext uri="{FF2B5EF4-FFF2-40B4-BE49-F238E27FC236}">
                  <a16:creationId xmlns:a16="http://schemas.microsoft.com/office/drawing/2014/main" id="{13DD11C8-2E8A-5C4F-89E8-DC26573788FD}"/>
                </a:ext>
              </a:extLst>
            </p:cNvPr>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9;p12">
              <a:extLst>
                <a:ext uri="{FF2B5EF4-FFF2-40B4-BE49-F238E27FC236}">
                  <a16:creationId xmlns:a16="http://schemas.microsoft.com/office/drawing/2014/main" id="{2326D487-490B-8C44-B785-7F17243BDF8A}"/>
                </a:ext>
              </a:extLst>
            </p:cNvPr>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0;p12">
              <a:extLst>
                <a:ext uri="{FF2B5EF4-FFF2-40B4-BE49-F238E27FC236}">
                  <a16:creationId xmlns:a16="http://schemas.microsoft.com/office/drawing/2014/main" id="{40E4A49B-BAA4-D546-80C2-CCC84E4EF0FC}"/>
                </a:ext>
              </a:extLst>
            </p:cNvPr>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1;p12">
              <a:extLst>
                <a:ext uri="{FF2B5EF4-FFF2-40B4-BE49-F238E27FC236}">
                  <a16:creationId xmlns:a16="http://schemas.microsoft.com/office/drawing/2014/main" id="{F9A9A86F-F944-7841-9CB7-D28F9C42EF5D}"/>
                </a:ext>
              </a:extLst>
            </p:cNvPr>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2;p12">
              <a:extLst>
                <a:ext uri="{FF2B5EF4-FFF2-40B4-BE49-F238E27FC236}">
                  <a16:creationId xmlns:a16="http://schemas.microsoft.com/office/drawing/2014/main" id="{D61E614D-0B99-C84E-B30F-86CB13AAFB6A}"/>
                </a:ext>
              </a:extLst>
            </p:cNvPr>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3;p12">
              <a:extLst>
                <a:ext uri="{FF2B5EF4-FFF2-40B4-BE49-F238E27FC236}">
                  <a16:creationId xmlns:a16="http://schemas.microsoft.com/office/drawing/2014/main" id="{B99139BB-09AC-8440-B794-D92F0D1239B6}"/>
                </a:ext>
              </a:extLst>
            </p:cNvPr>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4;p12">
              <a:extLst>
                <a:ext uri="{FF2B5EF4-FFF2-40B4-BE49-F238E27FC236}">
                  <a16:creationId xmlns:a16="http://schemas.microsoft.com/office/drawing/2014/main" id="{218D9FF3-9362-D840-A9C5-E739C9B64692}"/>
                </a:ext>
              </a:extLst>
            </p:cNvPr>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5;p12">
              <a:extLst>
                <a:ext uri="{FF2B5EF4-FFF2-40B4-BE49-F238E27FC236}">
                  <a16:creationId xmlns:a16="http://schemas.microsoft.com/office/drawing/2014/main" id="{0C4E9E3C-83DF-8749-BD7C-C6C3D6755197}"/>
                </a:ext>
              </a:extLst>
            </p:cNvPr>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6;p12">
              <a:extLst>
                <a:ext uri="{FF2B5EF4-FFF2-40B4-BE49-F238E27FC236}">
                  <a16:creationId xmlns:a16="http://schemas.microsoft.com/office/drawing/2014/main" id="{C7FB89EF-F229-9C47-AE26-711075C3A933}"/>
                </a:ext>
              </a:extLst>
            </p:cNvPr>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7;p12">
              <a:extLst>
                <a:ext uri="{FF2B5EF4-FFF2-40B4-BE49-F238E27FC236}">
                  <a16:creationId xmlns:a16="http://schemas.microsoft.com/office/drawing/2014/main" id="{291E8EA3-F3D2-D940-8811-8322C5FB1329}"/>
                </a:ext>
              </a:extLst>
            </p:cNvPr>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8;p12">
              <a:extLst>
                <a:ext uri="{FF2B5EF4-FFF2-40B4-BE49-F238E27FC236}">
                  <a16:creationId xmlns:a16="http://schemas.microsoft.com/office/drawing/2014/main" id="{AF877DB6-A3B0-654D-B93B-422CDCB02031}"/>
                </a:ext>
              </a:extLst>
            </p:cNvPr>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9;p12">
              <a:extLst>
                <a:ext uri="{FF2B5EF4-FFF2-40B4-BE49-F238E27FC236}">
                  <a16:creationId xmlns:a16="http://schemas.microsoft.com/office/drawing/2014/main" id="{93FE67C4-5058-EE4B-83FF-F003E399DC59}"/>
                </a:ext>
              </a:extLst>
            </p:cNvPr>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0;p12">
              <a:extLst>
                <a:ext uri="{FF2B5EF4-FFF2-40B4-BE49-F238E27FC236}">
                  <a16:creationId xmlns:a16="http://schemas.microsoft.com/office/drawing/2014/main" id="{773F64D7-A059-5E43-A253-81D6B4A0656E}"/>
                </a:ext>
              </a:extLst>
            </p:cNvPr>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1;p12">
              <a:extLst>
                <a:ext uri="{FF2B5EF4-FFF2-40B4-BE49-F238E27FC236}">
                  <a16:creationId xmlns:a16="http://schemas.microsoft.com/office/drawing/2014/main" id="{8C91E542-38E5-0747-BBB9-E24006423886}"/>
                </a:ext>
              </a:extLst>
            </p:cNvPr>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2;p12">
              <a:extLst>
                <a:ext uri="{FF2B5EF4-FFF2-40B4-BE49-F238E27FC236}">
                  <a16:creationId xmlns:a16="http://schemas.microsoft.com/office/drawing/2014/main" id="{9D24A542-A1FE-5D4D-B481-BFEA369ADA4D}"/>
                </a:ext>
              </a:extLst>
            </p:cNvPr>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3;p12">
              <a:extLst>
                <a:ext uri="{FF2B5EF4-FFF2-40B4-BE49-F238E27FC236}">
                  <a16:creationId xmlns:a16="http://schemas.microsoft.com/office/drawing/2014/main" id="{FDB8F5A3-699B-5D46-BE58-B50CA918F41F}"/>
                </a:ext>
              </a:extLst>
            </p:cNvPr>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4;p12">
              <a:extLst>
                <a:ext uri="{FF2B5EF4-FFF2-40B4-BE49-F238E27FC236}">
                  <a16:creationId xmlns:a16="http://schemas.microsoft.com/office/drawing/2014/main" id="{D7020E3E-768F-4B41-99D7-7FDE13F32F0C}"/>
                </a:ext>
              </a:extLst>
            </p:cNvPr>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5;p12">
              <a:extLst>
                <a:ext uri="{FF2B5EF4-FFF2-40B4-BE49-F238E27FC236}">
                  <a16:creationId xmlns:a16="http://schemas.microsoft.com/office/drawing/2014/main" id="{916F7260-CC04-244C-8660-DEFC341D10F9}"/>
                </a:ext>
              </a:extLst>
            </p:cNvPr>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46;p12">
              <a:extLst>
                <a:ext uri="{FF2B5EF4-FFF2-40B4-BE49-F238E27FC236}">
                  <a16:creationId xmlns:a16="http://schemas.microsoft.com/office/drawing/2014/main" id="{C5F647B9-8E6E-AD4C-97CD-CFE2C4A9DAEE}"/>
                </a:ext>
              </a:extLst>
            </p:cNvPr>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7;p12">
              <a:extLst>
                <a:ext uri="{FF2B5EF4-FFF2-40B4-BE49-F238E27FC236}">
                  <a16:creationId xmlns:a16="http://schemas.microsoft.com/office/drawing/2014/main" id="{A8359D86-0B1F-B241-A488-4923E7D2FF8C}"/>
                </a:ext>
              </a:extLst>
            </p:cNvPr>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8;p12">
              <a:extLst>
                <a:ext uri="{FF2B5EF4-FFF2-40B4-BE49-F238E27FC236}">
                  <a16:creationId xmlns:a16="http://schemas.microsoft.com/office/drawing/2014/main" id="{BAC213C5-38CB-C145-89B7-CED3A6925670}"/>
                </a:ext>
              </a:extLst>
            </p:cNvPr>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9;p12">
              <a:extLst>
                <a:ext uri="{FF2B5EF4-FFF2-40B4-BE49-F238E27FC236}">
                  <a16:creationId xmlns:a16="http://schemas.microsoft.com/office/drawing/2014/main" id="{35C37525-3754-0941-B035-601E14C84E80}"/>
                </a:ext>
              </a:extLst>
            </p:cNvPr>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0;p12">
              <a:extLst>
                <a:ext uri="{FF2B5EF4-FFF2-40B4-BE49-F238E27FC236}">
                  <a16:creationId xmlns:a16="http://schemas.microsoft.com/office/drawing/2014/main" id="{256DE617-2CA6-1E42-A2CB-B0343B3FC725}"/>
                </a:ext>
              </a:extLst>
            </p:cNvPr>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1;p12">
              <a:extLst>
                <a:ext uri="{FF2B5EF4-FFF2-40B4-BE49-F238E27FC236}">
                  <a16:creationId xmlns:a16="http://schemas.microsoft.com/office/drawing/2014/main" id="{387AA8E7-E5A2-0A46-BD68-0A236BFD6AA1}"/>
                </a:ext>
              </a:extLst>
            </p:cNvPr>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2;p12">
              <a:extLst>
                <a:ext uri="{FF2B5EF4-FFF2-40B4-BE49-F238E27FC236}">
                  <a16:creationId xmlns:a16="http://schemas.microsoft.com/office/drawing/2014/main" id="{69370A92-DDFD-0F47-9A9A-61EC46FCF5EA}"/>
                </a:ext>
              </a:extLst>
            </p:cNvPr>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p12">
              <a:extLst>
                <a:ext uri="{FF2B5EF4-FFF2-40B4-BE49-F238E27FC236}">
                  <a16:creationId xmlns:a16="http://schemas.microsoft.com/office/drawing/2014/main" id="{5B2D3201-D904-E746-85D1-AC9CDEC63CA8}"/>
                </a:ext>
              </a:extLst>
            </p:cNvPr>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4;p12">
              <a:extLst>
                <a:ext uri="{FF2B5EF4-FFF2-40B4-BE49-F238E27FC236}">
                  <a16:creationId xmlns:a16="http://schemas.microsoft.com/office/drawing/2014/main" id="{38A31A98-1664-3349-B49D-526D348B1A19}"/>
                </a:ext>
              </a:extLst>
            </p:cNvPr>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5;p12">
              <a:extLst>
                <a:ext uri="{FF2B5EF4-FFF2-40B4-BE49-F238E27FC236}">
                  <a16:creationId xmlns:a16="http://schemas.microsoft.com/office/drawing/2014/main" id="{CBB23A83-FF42-2D41-AECE-2E161B4332A3}"/>
                </a:ext>
              </a:extLst>
            </p:cNvPr>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20;p12">
            <a:extLst>
              <a:ext uri="{FF2B5EF4-FFF2-40B4-BE49-F238E27FC236}">
                <a16:creationId xmlns:a16="http://schemas.microsoft.com/office/drawing/2014/main" id="{CD38D24B-7FD8-D14B-8A4F-8A0685BC5262}"/>
              </a:ext>
            </a:extLst>
          </p:cNvPr>
          <p:cNvGrpSpPr/>
          <p:nvPr userDrawn="1"/>
        </p:nvGrpSpPr>
        <p:grpSpPr>
          <a:xfrm rot="11300734">
            <a:off x="4834476" y="-283523"/>
            <a:ext cx="5664530" cy="1286415"/>
            <a:chOff x="4558935" y="838825"/>
            <a:chExt cx="2813791" cy="688354"/>
          </a:xfrm>
        </p:grpSpPr>
        <p:sp>
          <p:nvSpPr>
            <p:cNvPr id="41" name="Google Shape;221;p12">
              <a:extLst>
                <a:ext uri="{FF2B5EF4-FFF2-40B4-BE49-F238E27FC236}">
                  <a16:creationId xmlns:a16="http://schemas.microsoft.com/office/drawing/2014/main" id="{8020AE7C-0A8E-8C4D-A1BE-7F36671974DF}"/>
                </a:ext>
              </a:extLst>
            </p:cNvPr>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2;p12">
              <a:extLst>
                <a:ext uri="{FF2B5EF4-FFF2-40B4-BE49-F238E27FC236}">
                  <a16:creationId xmlns:a16="http://schemas.microsoft.com/office/drawing/2014/main" id="{68FF74B3-3578-F344-9BF3-590B42A839FC}"/>
                </a:ext>
              </a:extLst>
            </p:cNvPr>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3;p12">
              <a:extLst>
                <a:ext uri="{FF2B5EF4-FFF2-40B4-BE49-F238E27FC236}">
                  <a16:creationId xmlns:a16="http://schemas.microsoft.com/office/drawing/2014/main" id="{49675802-1577-4247-B9D6-5D6236FC7F48}"/>
                </a:ext>
              </a:extLst>
            </p:cNvPr>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4;p12">
              <a:extLst>
                <a:ext uri="{FF2B5EF4-FFF2-40B4-BE49-F238E27FC236}">
                  <a16:creationId xmlns:a16="http://schemas.microsoft.com/office/drawing/2014/main" id="{E434CBC7-3065-9A43-85A6-87CE49B24C4D}"/>
                </a:ext>
              </a:extLst>
            </p:cNvPr>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5;p12">
              <a:extLst>
                <a:ext uri="{FF2B5EF4-FFF2-40B4-BE49-F238E27FC236}">
                  <a16:creationId xmlns:a16="http://schemas.microsoft.com/office/drawing/2014/main" id="{EDAEB790-F3D3-E146-A5ED-BB1440EBC145}"/>
                </a:ext>
              </a:extLst>
            </p:cNvPr>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6;p12">
              <a:extLst>
                <a:ext uri="{FF2B5EF4-FFF2-40B4-BE49-F238E27FC236}">
                  <a16:creationId xmlns:a16="http://schemas.microsoft.com/office/drawing/2014/main" id="{B06A81FC-F9F2-0D48-91B4-19F520C7A38B}"/>
                </a:ext>
              </a:extLst>
            </p:cNvPr>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7;p12">
              <a:extLst>
                <a:ext uri="{FF2B5EF4-FFF2-40B4-BE49-F238E27FC236}">
                  <a16:creationId xmlns:a16="http://schemas.microsoft.com/office/drawing/2014/main" id="{B60652EE-69E6-9F4B-A85F-628A44D5D8DB}"/>
                </a:ext>
              </a:extLst>
            </p:cNvPr>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8;p12">
              <a:extLst>
                <a:ext uri="{FF2B5EF4-FFF2-40B4-BE49-F238E27FC236}">
                  <a16:creationId xmlns:a16="http://schemas.microsoft.com/office/drawing/2014/main" id="{A6153630-EA1E-684D-A91A-99FDEF98022F}"/>
                </a:ext>
              </a:extLst>
            </p:cNvPr>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9;p12">
              <a:extLst>
                <a:ext uri="{FF2B5EF4-FFF2-40B4-BE49-F238E27FC236}">
                  <a16:creationId xmlns:a16="http://schemas.microsoft.com/office/drawing/2014/main" id="{DE685EED-A72C-C14D-8C4B-47DB151BB0A2}"/>
                </a:ext>
              </a:extLst>
            </p:cNvPr>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0;p12">
              <a:extLst>
                <a:ext uri="{FF2B5EF4-FFF2-40B4-BE49-F238E27FC236}">
                  <a16:creationId xmlns:a16="http://schemas.microsoft.com/office/drawing/2014/main" id="{82EB7671-0AC8-E846-85D3-9C63E78EF55F}"/>
                </a:ext>
              </a:extLst>
            </p:cNvPr>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1;p12">
              <a:extLst>
                <a:ext uri="{FF2B5EF4-FFF2-40B4-BE49-F238E27FC236}">
                  <a16:creationId xmlns:a16="http://schemas.microsoft.com/office/drawing/2014/main" id="{71407672-C4A2-9848-9325-812D9949B708}"/>
                </a:ext>
              </a:extLst>
            </p:cNvPr>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2;p12">
              <a:extLst>
                <a:ext uri="{FF2B5EF4-FFF2-40B4-BE49-F238E27FC236}">
                  <a16:creationId xmlns:a16="http://schemas.microsoft.com/office/drawing/2014/main" id="{00D48CFD-D53B-8D4C-B153-D2A0741F2B29}"/>
                </a:ext>
              </a:extLst>
            </p:cNvPr>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3;p12">
              <a:extLst>
                <a:ext uri="{FF2B5EF4-FFF2-40B4-BE49-F238E27FC236}">
                  <a16:creationId xmlns:a16="http://schemas.microsoft.com/office/drawing/2014/main" id="{04C9872B-D5A0-9647-B927-6C8B04F469CB}"/>
                </a:ext>
              </a:extLst>
            </p:cNvPr>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4;p12">
              <a:extLst>
                <a:ext uri="{FF2B5EF4-FFF2-40B4-BE49-F238E27FC236}">
                  <a16:creationId xmlns:a16="http://schemas.microsoft.com/office/drawing/2014/main" id="{D6BD3AB9-3A32-3642-85E3-599BA57F172C}"/>
                </a:ext>
              </a:extLst>
            </p:cNvPr>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5;p12">
              <a:extLst>
                <a:ext uri="{FF2B5EF4-FFF2-40B4-BE49-F238E27FC236}">
                  <a16:creationId xmlns:a16="http://schemas.microsoft.com/office/drawing/2014/main" id="{5B551E9C-EF80-B74C-8C79-7D44C572C691}"/>
                </a:ext>
              </a:extLst>
            </p:cNvPr>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6;p12">
              <a:extLst>
                <a:ext uri="{FF2B5EF4-FFF2-40B4-BE49-F238E27FC236}">
                  <a16:creationId xmlns:a16="http://schemas.microsoft.com/office/drawing/2014/main" id="{14EF19BD-C8D5-B64D-B28D-F533F526FCF2}"/>
                </a:ext>
              </a:extLst>
            </p:cNvPr>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7;p12">
              <a:extLst>
                <a:ext uri="{FF2B5EF4-FFF2-40B4-BE49-F238E27FC236}">
                  <a16:creationId xmlns:a16="http://schemas.microsoft.com/office/drawing/2014/main" id="{B1A7D468-85CF-8144-930F-A1DEFFC712B1}"/>
                </a:ext>
              </a:extLst>
            </p:cNvPr>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8;p12">
              <a:extLst>
                <a:ext uri="{FF2B5EF4-FFF2-40B4-BE49-F238E27FC236}">
                  <a16:creationId xmlns:a16="http://schemas.microsoft.com/office/drawing/2014/main" id="{435307FA-F9A4-6246-B59F-7729ADDC9B01}"/>
                </a:ext>
              </a:extLst>
            </p:cNvPr>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9;p12">
              <a:extLst>
                <a:ext uri="{FF2B5EF4-FFF2-40B4-BE49-F238E27FC236}">
                  <a16:creationId xmlns:a16="http://schemas.microsoft.com/office/drawing/2014/main" id="{999422E7-5A41-404C-B1CD-DDCA120B3332}"/>
                </a:ext>
              </a:extLst>
            </p:cNvPr>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0;p12">
              <a:extLst>
                <a:ext uri="{FF2B5EF4-FFF2-40B4-BE49-F238E27FC236}">
                  <a16:creationId xmlns:a16="http://schemas.microsoft.com/office/drawing/2014/main" id="{85A12540-6689-324E-9C2E-0235195A562B}"/>
                </a:ext>
              </a:extLst>
            </p:cNvPr>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1;p12">
              <a:extLst>
                <a:ext uri="{FF2B5EF4-FFF2-40B4-BE49-F238E27FC236}">
                  <a16:creationId xmlns:a16="http://schemas.microsoft.com/office/drawing/2014/main" id="{6A46F706-427D-F142-A9A3-2111FEC0D5BE}"/>
                </a:ext>
              </a:extLst>
            </p:cNvPr>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2;p12">
              <a:extLst>
                <a:ext uri="{FF2B5EF4-FFF2-40B4-BE49-F238E27FC236}">
                  <a16:creationId xmlns:a16="http://schemas.microsoft.com/office/drawing/2014/main" id="{455C7258-5A65-4542-91AC-650ED7C346DA}"/>
                </a:ext>
              </a:extLst>
            </p:cNvPr>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3;p12">
              <a:extLst>
                <a:ext uri="{FF2B5EF4-FFF2-40B4-BE49-F238E27FC236}">
                  <a16:creationId xmlns:a16="http://schemas.microsoft.com/office/drawing/2014/main" id="{AE998207-DE09-B14B-B449-B1210AF66C3B}"/>
                </a:ext>
              </a:extLst>
            </p:cNvPr>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4;p12">
              <a:extLst>
                <a:ext uri="{FF2B5EF4-FFF2-40B4-BE49-F238E27FC236}">
                  <a16:creationId xmlns:a16="http://schemas.microsoft.com/office/drawing/2014/main" id="{D2549495-2100-4E4C-9E98-916D94900645}"/>
                </a:ext>
              </a:extLst>
            </p:cNvPr>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5;p12">
              <a:extLst>
                <a:ext uri="{FF2B5EF4-FFF2-40B4-BE49-F238E27FC236}">
                  <a16:creationId xmlns:a16="http://schemas.microsoft.com/office/drawing/2014/main" id="{F51F4EC6-ECBA-9B46-940A-BEC813A39D23}"/>
                </a:ext>
              </a:extLst>
            </p:cNvPr>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6;p12">
              <a:extLst>
                <a:ext uri="{FF2B5EF4-FFF2-40B4-BE49-F238E27FC236}">
                  <a16:creationId xmlns:a16="http://schemas.microsoft.com/office/drawing/2014/main" id="{45B43CC5-7788-5B44-85AA-C618A698FBF3}"/>
                </a:ext>
              </a:extLst>
            </p:cNvPr>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7;p12">
              <a:extLst>
                <a:ext uri="{FF2B5EF4-FFF2-40B4-BE49-F238E27FC236}">
                  <a16:creationId xmlns:a16="http://schemas.microsoft.com/office/drawing/2014/main" id="{BA7ED6EB-5634-7747-A2AC-F5211F448C2C}"/>
                </a:ext>
              </a:extLst>
            </p:cNvPr>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8;p12">
              <a:extLst>
                <a:ext uri="{FF2B5EF4-FFF2-40B4-BE49-F238E27FC236}">
                  <a16:creationId xmlns:a16="http://schemas.microsoft.com/office/drawing/2014/main" id="{3FBD64A3-3534-5940-93E0-D15246E72114}"/>
                </a:ext>
              </a:extLst>
            </p:cNvPr>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9;p12">
              <a:extLst>
                <a:ext uri="{FF2B5EF4-FFF2-40B4-BE49-F238E27FC236}">
                  <a16:creationId xmlns:a16="http://schemas.microsoft.com/office/drawing/2014/main" id="{2B8FDF9C-7EE0-D042-9C51-34EDFF1EBBFF}"/>
                </a:ext>
              </a:extLst>
            </p:cNvPr>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50;p12">
              <a:extLst>
                <a:ext uri="{FF2B5EF4-FFF2-40B4-BE49-F238E27FC236}">
                  <a16:creationId xmlns:a16="http://schemas.microsoft.com/office/drawing/2014/main" id="{DACDFAD2-775C-BF47-9A74-CB7E98406D33}"/>
                </a:ext>
              </a:extLst>
            </p:cNvPr>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1;p12">
              <a:extLst>
                <a:ext uri="{FF2B5EF4-FFF2-40B4-BE49-F238E27FC236}">
                  <a16:creationId xmlns:a16="http://schemas.microsoft.com/office/drawing/2014/main" id="{6F77F0DC-2887-5141-87D0-A192A00B1192}"/>
                </a:ext>
              </a:extLst>
            </p:cNvPr>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2;p12">
              <a:extLst>
                <a:ext uri="{FF2B5EF4-FFF2-40B4-BE49-F238E27FC236}">
                  <a16:creationId xmlns:a16="http://schemas.microsoft.com/office/drawing/2014/main" id="{3ED90134-9B53-0441-992D-851715EE4005}"/>
                </a:ext>
              </a:extLst>
            </p:cNvPr>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3;p12">
              <a:extLst>
                <a:ext uri="{FF2B5EF4-FFF2-40B4-BE49-F238E27FC236}">
                  <a16:creationId xmlns:a16="http://schemas.microsoft.com/office/drawing/2014/main" id="{211539AA-823A-4D4B-BBA8-D3D370685CD6}"/>
                </a:ext>
              </a:extLst>
            </p:cNvPr>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54;p12">
              <a:extLst>
                <a:ext uri="{FF2B5EF4-FFF2-40B4-BE49-F238E27FC236}">
                  <a16:creationId xmlns:a16="http://schemas.microsoft.com/office/drawing/2014/main" id="{EE6FAF6B-4FA7-5049-BA6B-47B6BF8C9882}"/>
                </a:ext>
              </a:extLst>
            </p:cNvPr>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5;p12">
              <a:extLst>
                <a:ext uri="{FF2B5EF4-FFF2-40B4-BE49-F238E27FC236}">
                  <a16:creationId xmlns:a16="http://schemas.microsoft.com/office/drawing/2014/main" id="{C82E5D6B-55B2-164D-856C-08ADAE487C99}"/>
                </a:ext>
              </a:extLst>
            </p:cNvPr>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201;p11">
            <a:extLst>
              <a:ext uri="{FF2B5EF4-FFF2-40B4-BE49-F238E27FC236}">
                <a16:creationId xmlns:a16="http://schemas.microsoft.com/office/drawing/2014/main" id="{29295F2B-9D01-CC49-A680-FF9777D3E397}"/>
              </a:ext>
            </a:extLst>
          </p:cNvPr>
          <p:cNvGrpSpPr/>
          <p:nvPr userDrawn="1"/>
        </p:nvGrpSpPr>
        <p:grpSpPr>
          <a:xfrm>
            <a:off x="279865" y="375291"/>
            <a:ext cx="57599" cy="831799"/>
            <a:chOff x="2038689" y="173907"/>
            <a:chExt cx="57599" cy="831799"/>
          </a:xfrm>
          <a:noFill/>
        </p:grpSpPr>
        <p:sp>
          <p:nvSpPr>
            <p:cNvPr id="86" name="Google Shape;202;p11">
              <a:extLst>
                <a:ext uri="{FF2B5EF4-FFF2-40B4-BE49-F238E27FC236}">
                  <a16:creationId xmlns:a16="http://schemas.microsoft.com/office/drawing/2014/main" id="{D4D67BA4-ACE2-1646-9CDF-3A56257E3554}"/>
                </a:ext>
              </a:extLst>
            </p:cNvPr>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grpFill/>
            <a:ln w="2975" cap="flat" cmpd="sng">
              <a:solidFill>
                <a:schemeClr val="accent4"/>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3;p11">
              <a:extLst>
                <a:ext uri="{FF2B5EF4-FFF2-40B4-BE49-F238E27FC236}">
                  <a16:creationId xmlns:a16="http://schemas.microsoft.com/office/drawing/2014/main" id="{47EDEE48-E4E0-6343-B7C3-21B017894676}"/>
                </a:ext>
              </a:extLst>
            </p:cNvPr>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grp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560045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reserve="1" userDrawn="1">
  <p:cSld name="1_Section header">
    <p:bg>
      <p:bgRef idx="1001">
        <a:schemeClr val="bg1"/>
      </p:bgRef>
    </p:bg>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616146" y="387119"/>
            <a:ext cx="5005617"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tx2"/>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dirty="0"/>
          </a:p>
        </p:txBody>
      </p:sp>
      <p:sp>
        <p:nvSpPr>
          <p:cNvPr id="57" name="Google Shape;57;p3"/>
          <p:cNvSpPr txBox="1">
            <a:spLocks noGrp="1"/>
          </p:cNvSpPr>
          <p:nvPr>
            <p:ph type="subTitle" idx="1"/>
          </p:nvPr>
        </p:nvSpPr>
        <p:spPr>
          <a:xfrm>
            <a:off x="614752" y="1614632"/>
            <a:ext cx="3101400" cy="494278"/>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solidFill>
                  <a:schemeClr val="tx2"/>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dirty="0"/>
          </a:p>
        </p:txBody>
      </p:sp>
    </p:spTree>
    <p:extLst>
      <p:ext uri="{BB962C8B-B14F-4D97-AF65-F5344CB8AC3E}">
        <p14:creationId xmlns:p14="http://schemas.microsoft.com/office/powerpoint/2010/main" val="333334621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reserve="1">
  <p:cSld name="1_Title and body">
    <p:bg>
      <p:bgRef idx="1001">
        <a:schemeClr val="bg1"/>
      </p:bgRef>
    </p:bg>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10888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1_Title and two columns">
    <p:bg>
      <p:bgRef idx="1001">
        <a:schemeClr val="bg1"/>
      </p:bgRef>
    </p:bg>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70110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429"/>
        <p:cNvGrpSpPr/>
        <p:nvPr/>
      </p:nvGrpSpPr>
      <p:grpSpPr>
        <a:xfrm>
          <a:off x="0" y="0"/>
          <a:ext cx="0" cy="0"/>
          <a:chOff x="0" y="0"/>
          <a:chExt cx="0" cy="0"/>
        </a:xfrm>
      </p:grpSpPr>
    </p:spTree>
    <p:extLst>
      <p:ext uri="{BB962C8B-B14F-4D97-AF65-F5344CB8AC3E}">
        <p14:creationId xmlns:p14="http://schemas.microsoft.com/office/powerpoint/2010/main" val="4017411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1557058"/>
            <a:ext cx="6020700" cy="1247429"/>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solidFill>
            <a:schemeClr val="accent3"/>
          </a:solidFill>
          <a:ln w="2975"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4084014" y="995572"/>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695660" y="70743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5173267" y="122314"/>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648954" y="2861374"/>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833760"/>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7395161" y="-1004253"/>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56958" y="3042282"/>
            <a:ext cx="118376" cy="11836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16146" y="1091548"/>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8018856" y="92430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147015" y="180774"/>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7062145" y="319820"/>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p6">
            <a:extLst>
              <a:ext uri="{FF2B5EF4-FFF2-40B4-BE49-F238E27FC236}">
                <a16:creationId xmlns:a16="http://schemas.microsoft.com/office/drawing/2014/main" id="{9FABE9F3-9651-A145-807C-577D60FE6498}"/>
              </a:ext>
            </a:extLst>
          </p:cNvPr>
          <p:cNvSpPr/>
          <p:nvPr userDrawn="1"/>
        </p:nvSpPr>
        <p:spPr>
          <a:xfrm>
            <a:off x="6719769" y="697089"/>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C33C-885E-314D-9263-BA31C67DCDAC}"/>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1B24285-6372-814B-BE19-8A1E6C2501DD}"/>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042454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reserve="1">
  <p:cSld name="3_Title slide">
    <p:bg>
      <p:bgRef idx="1001">
        <a:schemeClr val="bg1"/>
      </p:bgRef>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1557058"/>
            <a:ext cx="6020700" cy="1247429"/>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tx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tx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a:solidFill>
            <a:schemeClr val="tx2"/>
          </a:solidFill>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grpFill/>
            <a:ln w="5750" cap="flat" cmpd="sng">
              <a:solidFill>
                <a:schemeClr val="tx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grpFill/>
            <a:ln w="4125" cap="flat" cmpd="sng">
              <a:solidFill>
                <a:schemeClr val="tx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grpFill/>
            <a:ln w="2525" cap="flat" cmpd="sng">
              <a:solidFill>
                <a:schemeClr val="tx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solidFill>
            <a:schemeClr val="accent3"/>
          </a:solidFill>
          <a:ln w="2975"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60442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48" r:id="rId2"/>
    <p:sldLayoutId id="2147483649" r:id="rId3"/>
    <p:sldLayoutId id="2147483652" r:id="rId4"/>
    <p:sldLayoutId id="2147483672" r:id="rId5"/>
    <p:sldLayoutId id="2147483654" r:id="rId6"/>
    <p:sldLayoutId id="2147483665" r:id="rId7"/>
    <p:sldLayoutId id="2147483666" r:id="rId8"/>
    <p:sldLayoutId id="2147483697" r:id="rId9"/>
    <p:sldLayoutId id="2147483683" r:id="rId10"/>
    <p:sldLayoutId id="2147483698" r:id="rId11"/>
    <p:sldLayoutId id="2147483700" r:id="rId12"/>
    <p:sldLayoutId id="2147483699" r:id="rId13"/>
    <p:sldLayoutId id="214748369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0.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12.xml"/><Relationship Id="rId16"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7.png"/><Relationship Id="rId9" Type="http://schemas.openxmlformats.org/officeDocument/2006/relationships/image" Target="../media/image310.png"/><Relationship Id="rId1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3" name="Graphic 2" descr="Brain with solid fill">
            <a:extLst>
              <a:ext uri="{FF2B5EF4-FFF2-40B4-BE49-F238E27FC236}">
                <a16:creationId xmlns:a16="http://schemas.microsoft.com/office/drawing/2014/main" id="{912BCA93-E7FE-2248-B8C3-FE5496DD5A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1739" y="322651"/>
            <a:ext cx="2946826" cy="2946826"/>
          </a:xfrm>
          <a:prstGeom prst="rect">
            <a:avLst/>
          </a:prstGeom>
        </p:spPr>
      </p:pic>
      <p:sp>
        <p:nvSpPr>
          <p:cNvPr id="434" name="Google Shape;434;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25"/>
          <p:cNvGrpSpPr/>
          <p:nvPr/>
        </p:nvGrpSpPr>
        <p:grpSpPr>
          <a:xfrm>
            <a:off x="6232314" y="3696331"/>
            <a:ext cx="121434" cy="1073147"/>
            <a:chOff x="6232314" y="3696331"/>
            <a:chExt cx="121434" cy="1073147"/>
          </a:xfrm>
        </p:grpSpPr>
        <p:sp>
          <p:nvSpPr>
            <p:cNvPr id="441" name="Google Shape;441;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5"/>
          <p:cNvGrpSpPr/>
          <p:nvPr/>
        </p:nvGrpSpPr>
        <p:grpSpPr>
          <a:xfrm>
            <a:off x="6780548" y="337714"/>
            <a:ext cx="133252" cy="1952377"/>
            <a:chOff x="6780548" y="337714"/>
            <a:chExt cx="133252" cy="1952377"/>
          </a:xfrm>
        </p:grpSpPr>
        <p:sp>
          <p:nvSpPr>
            <p:cNvPr id="444" name="Google Shape;444;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1608717" y="1280046"/>
            <a:ext cx="199237" cy="2828935"/>
            <a:chOff x="1608717" y="1280046"/>
            <a:chExt cx="199237" cy="2828935"/>
          </a:xfrm>
        </p:grpSpPr>
        <p:sp>
          <p:nvSpPr>
            <p:cNvPr id="447" name="Google Shape;447;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25"/>
          <p:cNvGrpSpPr/>
          <p:nvPr/>
        </p:nvGrpSpPr>
        <p:grpSpPr>
          <a:xfrm>
            <a:off x="8008096" y="2108910"/>
            <a:ext cx="199001" cy="2139769"/>
            <a:chOff x="8008096" y="2108910"/>
            <a:chExt cx="199001" cy="2139769"/>
          </a:xfrm>
        </p:grpSpPr>
        <p:sp>
          <p:nvSpPr>
            <p:cNvPr id="453" name="Google Shape;453;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25"/>
          <p:cNvGrpSpPr/>
          <p:nvPr/>
        </p:nvGrpSpPr>
        <p:grpSpPr>
          <a:xfrm>
            <a:off x="4472500" y="3928605"/>
            <a:ext cx="199001" cy="867198"/>
            <a:chOff x="4475150" y="4052605"/>
            <a:chExt cx="199001" cy="867198"/>
          </a:xfrm>
        </p:grpSpPr>
        <p:sp>
          <p:nvSpPr>
            <p:cNvPr id="456" name="Google Shape;456;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25"/>
          <p:cNvSpPr txBox="1">
            <a:spLocks noGrp="1"/>
          </p:cNvSpPr>
          <p:nvPr>
            <p:ph type="ctrTitle"/>
          </p:nvPr>
        </p:nvSpPr>
        <p:spPr>
          <a:xfrm>
            <a:off x="1848900" y="1975466"/>
            <a:ext cx="5645201" cy="11179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400" dirty="0">
                <a:solidFill>
                  <a:schemeClr val="bg1"/>
                </a:solidFill>
              </a:rPr>
              <a:t>BRAIN       </a:t>
            </a:r>
            <a:r>
              <a:rPr lang="en" sz="6400" dirty="0">
                <a:solidFill>
                  <a:schemeClr val="accent2"/>
                </a:solidFill>
              </a:rPr>
              <a:t>DRAIN</a:t>
            </a:r>
            <a:endParaRPr sz="6400" dirty="0">
              <a:solidFill>
                <a:schemeClr val="accent2"/>
              </a:solidFill>
            </a:endParaRPr>
          </a:p>
        </p:txBody>
      </p:sp>
      <p:sp>
        <p:nvSpPr>
          <p:cNvPr id="33" name="Title 1">
            <a:extLst>
              <a:ext uri="{FF2B5EF4-FFF2-40B4-BE49-F238E27FC236}">
                <a16:creationId xmlns:a16="http://schemas.microsoft.com/office/drawing/2014/main" id="{286218B6-731E-A247-A967-0EF6C9789CE4}"/>
              </a:ext>
            </a:extLst>
          </p:cNvPr>
          <p:cNvSpPr txBox="1">
            <a:spLocks/>
          </p:cNvSpPr>
          <p:nvPr/>
        </p:nvSpPr>
        <p:spPr>
          <a:xfrm>
            <a:off x="2038222" y="3157399"/>
            <a:ext cx="6244538" cy="4534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marL="50800" lvl="0" indent="0" algn="l"/>
            <a:r>
              <a:rPr lang="it-IT" sz="1600" dirty="0">
                <a:solidFill>
                  <a:schemeClr val="tx2"/>
                </a:solidFill>
              </a:rPr>
              <a:t>Valerio Di Palo, Susan Hu, Aliya Davletshina, Kasra Zamanian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idx="4294967295"/>
          </p:nvPr>
        </p:nvSpPr>
        <p:spPr>
          <a:xfrm>
            <a:off x="5089561" y="1845534"/>
            <a:ext cx="3024292" cy="108585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solidFill>
                  <a:schemeClr val="bg1"/>
                </a:solidFill>
              </a:rPr>
              <a:t>DATA</a:t>
            </a:r>
            <a:endParaRPr sz="6000" dirty="0">
              <a:solidFill>
                <a:schemeClr val="bg1"/>
              </a:solidFill>
            </a:endParaRPr>
          </a:p>
        </p:txBody>
      </p:sp>
      <p:sp>
        <p:nvSpPr>
          <p:cNvPr id="689" name="Google Shape;689;p32"/>
          <p:cNvSpPr/>
          <p:nvPr/>
        </p:nvSpPr>
        <p:spPr>
          <a:xfrm>
            <a:off x="3900289" y="1868575"/>
            <a:ext cx="1085100" cy="108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3331205"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4442839" y="2953675"/>
            <a:ext cx="0" cy="978000"/>
          </a:xfrm>
          <a:prstGeom prst="straightConnector1">
            <a:avLst/>
          </a:prstGeom>
          <a:noFill/>
          <a:ln w="19050" cap="flat" cmpd="sng">
            <a:solidFill>
              <a:schemeClr val="accent1"/>
            </a:solidFill>
            <a:prstDash val="solid"/>
            <a:round/>
            <a:headEnd type="none" w="med" len="med"/>
            <a:tailEnd type="none" w="med" len="med"/>
          </a:ln>
        </p:spPr>
      </p:cxnSp>
      <p:sp>
        <p:nvSpPr>
          <p:cNvPr id="690" name="Google Shape;690;p32"/>
          <p:cNvSpPr txBox="1">
            <a:spLocks noGrp="1"/>
          </p:cNvSpPr>
          <p:nvPr>
            <p:ph type="title"/>
          </p:nvPr>
        </p:nvSpPr>
        <p:spPr>
          <a:xfrm>
            <a:off x="3917616" y="2037253"/>
            <a:ext cx="1050445" cy="7477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dk2"/>
                </a:solidFill>
              </a:rPr>
              <a:t>03</a:t>
            </a:r>
            <a:endParaRPr sz="6000" dirty="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87EED61-9D18-6843-89C8-C7FBD853FFD4}"/>
              </a:ext>
            </a:extLst>
          </p:cNvPr>
          <p:cNvGrpSpPr/>
          <p:nvPr/>
        </p:nvGrpSpPr>
        <p:grpSpPr>
          <a:xfrm>
            <a:off x="860621" y="1561790"/>
            <a:ext cx="5988506" cy="3121040"/>
            <a:chOff x="1238873" y="1561790"/>
            <a:chExt cx="5253839" cy="2883026"/>
          </a:xfrm>
        </p:grpSpPr>
        <p:pic>
          <p:nvPicPr>
            <p:cNvPr id="1026" name="Picture 2">
              <a:extLst>
                <a:ext uri="{FF2B5EF4-FFF2-40B4-BE49-F238E27FC236}">
                  <a16:creationId xmlns:a16="http://schemas.microsoft.com/office/drawing/2014/main" id="{82B0B92D-8853-3949-867E-9BE198EAF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873" y="1561790"/>
              <a:ext cx="5253839" cy="2883026"/>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6006;p53">
              <a:extLst>
                <a:ext uri="{FF2B5EF4-FFF2-40B4-BE49-F238E27FC236}">
                  <a16:creationId xmlns:a16="http://schemas.microsoft.com/office/drawing/2014/main" id="{C3F99A0F-3507-2F46-AF9F-5F67749CF4DA}"/>
                </a:ext>
              </a:extLst>
            </p:cNvPr>
            <p:cNvSpPr/>
            <p:nvPr/>
          </p:nvSpPr>
          <p:spPr>
            <a:xfrm>
              <a:off x="1880483" y="2543113"/>
              <a:ext cx="839097" cy="450644"/>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solidFill>
              <a:schemeClr val="accen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004;p53">
              <a:extLst>
                <a:ext uri="{FF2B5EF4-FFF2-40B4-BE49-F238E27FC236}">
                  <a16:creationId xmlns:a16="http://schemas.microsoft.com/office/drawing/2014/main" id="{A893B1EC-BA98-024A-A9C8-3AB79190D508}"/>
                </a:ext>
              </a:extLst>
            </p:cNvPr>
            <p:cNvSpPr/>
            <p:nvPr/>
          </p:nvSpPr>
          <p:spPr>
            <a:xfrm>
              <a:off x="1260389" y="1969995"/>
              <a:ext cx="531997" cy="488027"/>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solidFill>
              <a:schemeClr val="accen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itle 37">
            <a:extLst>
              <a:ext uri="{FF2B5EF4-FFF2-40B4-BE49-F238E27FC236}">
                <a16:creationId xmlns:a16="http://schemas.microsoft.com/office/drawing/2014/main" id="{AE171D6C-4DD8-8A4E-9F0A-C945694209B9}"/>
              </a:ext>
            </a:extLst>
          </p:cNvPr>
          <p:cNvSpPr>
            <a:spLocks noGrp="1"/>
          </p:cNvSpPr>
          <p:nvPr>
            <p:ph type="ctrTitle"/>
          </p:nvPr>
        </p:nvSpPr>
        <p:spPr>
          <a:xfrm>
            <a:off x="314992" y="260695"/>
            <a:ext cx="2738150" cy="789737"/>
          </a:xfrm>
        </p:spPr>
        <p:txBody>
          <a:bodyPr/>
          <a:lstStyle/>
          <a:p>
            <a:r>
              <a:rPr lang="en-US" sz="4000" dirty="0"/>
              <a:t>THE DATA</a:t>
            </a:r>
          </a:p>
        </p:txBody>
      </p:sp>
      <p:sp>
        <p:nvSpPr>
          <p:cNvPr id="35" name="Subtitle 34">
            <a:extLst>
              <a:ext uri="{FF2B5EF4-FFF2-40B4-BE49-F238E27FC236}">
                <a16:creationId xmlns:a16="http://schemas.microsoft.com/office/drawing/2014/main" id="{9C77CE67-B5B6-D94D-8D02-A229B293847B}"/>
              </a:ext>
            </a:extLst>
          </p:cNvPr>
          <p:cNvSpPr>
            <a:spLocks noGrp="1"/>
          </p:cNvSpPr>
          <p:nvPr>
            <p:ph type="subTitle" idx="4294967295"/>
          </p:nvPr>
        </p:nvSpPr>
        <p:spPr>
          <a:xfrm>
            <a:off x="4386609" y="624758"/>
            <a:ext cx="2063750" cy="1505256"/>
          </a:xfrm>
          <a:ln>
            <a:solidFill>
              <a:schemeClr val="accent5"/>
            </a:solidFill>
          </a:ln>
        </p:spPr>
        <p:txBody>
          <a:bodyPr numCol="2"/>
          <a:lstStyle/>
          <a:p>
            <a:pPr marL="171450" indent="-171450" algn="l">
              <a:buClr>
                <a:schemeClr val="bg1"/>
              </a:buClr>
              <a:buFont typeface="Arial" panose="020B0604020202020204" pitchFamily="34" charset="0"/>
              <a:buChar char="•"/>
            </a:pPr>
            <a:r>
              <a:rPr lang="en-US" sz="950" dirty="0">
                <a:solidFill>
                  <a:schemeClr val="bg1"/>
                </a:solidFill>
              </a:rPr>
              <a:t>Austria</a:t>
            </a:r>
          </a:p>
          <a:p>
            <a:pPr marL="171450" indent="-171450" algn="l">
              <a:buClr>
                <a:schemeClr val="bg1"/>
              </a:buClr>
              <a:buFont typeface="Arial" panose="020B0604020202020204" pitchFamily="34" charset="0"/>
              <a:buChar char="•"/>
            </a:pPr>
            <a:r>
              <a:rPr lang="en-US" sz="950" dirty="0">
                <a:solidFill>
                  <a:schemeClr val="bg1"/>
                </a:solidFill>
              </a:rPr>
              <a:t>Switzerland</a:t>
            </a:r>
          </a:p>
          <a:p>
            <a:pPr marL="171450" indent="-171450" algn="l">
              <a:buClr>
                <a:schemeClr val="bg1"/>
              </a:buClr>
              <a:buFont typeface="Arial" panose="020B0604020202020204" pitchFamily="34" charset="0"/>
              <a:buChar char="•"/>
            </a:pPr>
            <a:r>
              <a:rPr lang="en-US" sz="950" dirty="0">
                <a:solidFill>
                  <a:schemeClr val="bg1"/>
                </a:solidFill>
              </a:rPr>
              <a:t>Germany</a:t>
            </a:r>
          </a:p>
          <a:p>
            <a:pPr marL="171450" indent="-171450" algn="l">
              <a:buClr>
                <a:schemeClr val="bg1"/>
              </a:buClr>
              <a:buFont typeface="Arial" panose="020B0604020202020204" pitchFamily="34" charset="0"/>
              <a:buChar char="•"/>
            </a:pPr>
            <a:r>
              <a:rPr lang="en-US" sz="950" dirty="0">
                <a:solidFill>
                  <a:schemeClr val="bg1"/>
                </a:solidFill>
              </a:rPr>
              <a:t>Denmark</a:t>
            </a:r>
          </a:p>
          <a:p>
            <a:pPr marL="171450" indent="-171450" algn="l">
              <a:buClr>
                <a:schemeClr val="bg1"/>
              </a:buClr>
              <a:buFont typeface="Arial" panose="020B0604020202020204" pitchFamily="34" charset="0"/>
              <a:buChar char="•"/>
            </a:pPr>
            <a:r>
              <a:rPr lang="en-US" sz="950" dirty="0">
                <a:solidFill>
                  <a:schemeClr val="bg1"/>
                </a:solidFill>
              </a:rPr>
              <a:t>Spain</a:t>
            </a:r>
          </a:p>
          <a:p>
            <a:pPr marL="171450" indent="-171450" algn="l">
              <a:buClr>
                <a:schemeClr val="bg1"/>
              </a:buClr>
              <a:buFont typeface="Arial" panose="020B0604020202020204" pitchFamily="34" charset="0"/>
              <a:buChar char="•"/>
            </a:pPr>
            <a:r>
              <a:rPr lang="en-US" sz="950" dirty="0">
                <a:solidFill>
                  <a:schemeClr val="bg1"/>
                </a:solidFill>
              </a:rPr>
              <a:t>Finland</a:t>
            </a:r>
          </a:p>
          <a:p>
            <a:pPr marL="171450" indent="-171450" algn="l">
              <a:buClr>
                <a:schemeClr val="bg1"/>
              </a:buClr>
              <a:buFont typeface="Arial" panose="020B0604020202020204" pitchFamily="34" charset="0"/>
              <a:buChar char="•"/>
            </a:pPr>
            <a:r>
              <a:rPr lang="en-US" sz="950" dirty="0">
                <a:solidFill>
                  <a:schemeClr val="bg1"/>
                </a:solidFill>
              </a:rPr>
              <a:t>France</a:t>
            </a:r>
          </a:p>
          <a:p>
            <a:pPr marL="171450" indent="-171450" algn="l">
              <a:buClr>
                <a:schemeClr val="bg1"/>
              </a:buClr>
              <a:buFont typeface="Arial" panose="020B0604020202020204" pitchFamily="34" charset="0"/>
              <a:buChar char="•"/>
            </a:pPr>
            <a:r>
              <a:rPr lang="en-US" sz="950" dirty="0">
                <a:solidFill>
                  <a:schemeClr val="bg1"/>
                </a:solidFill>
              </a:rPr>
              <a:t>UK</a:t>
            </a:r>
          </a:p>
          <a:p>
            <a:pPr marL="171450" indent="-171450" algn="l">
              <a:buClr>
                <a:schemeClr val="bg1"/>
              </a:buClr>
              <a:buFont typeface="Arial" panose="020B0604020202020204" pitchFamily="34" charset="0"/>
              <a:buChar char="•"/>
            </a:pPr>
            <a:r>
              <a:rPr lang="en-US" sz="950" dirty="0">
                <a:solidFill>
                  <a:schemeClr val="bg1"/>
                </a:solidFill>
              </a:rPr>
              <a:t>Greece</a:t>
            </a:r>
          </a:p>
          <a:p>
            <a:pPr marL="171450" indent="-171450" algn="l">
              <a:buClr>
                <a:schemeClr val="bg1"/>
              </a:buClr>
              <a:buFont typeface="Arial" panose="020B0604020202020204" pitchFamily="34" charset="0"/>
              <a:buChar char="•"/>
            </a:pPr>
            <a:r>
              <a:rPr lang="en-US" sz="950" dirty="0">
                <a:solidFill>
                  <a:schemeClr val="bg1"/>
                </a:solidFill>
              </a:rPr>
              <a:t>Ireland</a:t>
            </a:r>
          </a:p>
          <a:p>
            <a:pPr marL="171450" indent="-171450" algn="l">
              <a:buClr>
                <a:schemeClr val="bg1"/>
              </a:buClr>
              <a:buFont typeface="Arial" panose="020B0604020202020204" pitchFamily="34" charset="0"/>
              <a:buChar char="•"/>
            </a:pPr>
            <a:r>
              <a:rPr lang="en-US" sz="950" dirty="0">
                <a:solidFill>
                  <a:schemeClr val="bg1"/>
                </a:solidFill>
              </a:rPr>
              <a:t>Luxembourg</a:t>
            </a:r>
          </a:p>
          <a:p>
            <a:pPr marL="171450" indent="-171450" algn="l">
              <a:buClr>
                <a:schemeClr val="bg1"/>
              </a:buClr>
              <a:buFont typeface="Arial" panose="020B0604020202020204" pitchFamily="34" charset="0"/>
              <a:buChar char="•"/>
            </a:pPr>
            <a:r>
              <a:rPr lang="en-US" sz="950" dirty="0">
                <a:solidFill>
                  <a:schemeClr val="bg1"/>
                </a:solidFill>
              </a:rPr>
              <a:t>Netherlands</a:t>
            </a:r>
          </a:p>
          <a:p>
            <a:pPr marL="171450" indent="-171450" algn="l">
              <a:buClr>
                <a:schemeClr val="bg1"/>
              </a:buClr>
              <a:buFont typeface="Arial" panose="020B0604020202020204" pitchFamily="34" charset="0"/>
              <a:buChar char="•"/>
            </a:pPr>
            <a:r>
              <a:rPr lang="en-US" sz="950" dirty="0">
                <a:solidFill>
                  <a:schemeClr val="bg1"/>
                </a:solidFill>
              </a:rPr>
              <a:t>Norway</a:t>
            </a:r>
          </a:p>
          <a:p>
            <a:pPr marL="171450" indent="-171450" algn="l">
              <a:buClr>
                <a:schemeClr val="bg1"/>
              </a:buClr>
              <a:buFont typeface="Arial" panose="020B0604020202020204" pitchFamily="34" charset="0"/>
              <a:buChar char="•"/>
            </a:pPr>
            <a:r>
              <a:rPr lang="en-US" sz="950" dirty="0">
                <a:solidFill>
                  <a:schemeClr val="bg1"/>
                </a:solidFill>
              </a:rPr>
              <a:t>Portugal</a:t>
            </a:r>
          </a:p>
          <a:p>
            <a:pPr marL="171450" indent="-171450" algn="l">
              <a:buClr>
                <a:schemeClr val="bg1"/>
              </a:buClr>
              <a:buFont typeface="Arial" panose="020B0604020202020204" pitchFamily="34" charset="0"/>
              <a:buChar char="•"/>
            </a:pPr>
            <a:r>
              <a:rPr lang="en-US" sz="950" dirty="0">
                <a:solidFill>
                  <a:schemeClr val="bg1"/>
                </a:solidFill>
              </a:rPr>
              <a:t>Sweden</a:t>
            </a:r>
          </a:p>
        </p:txBody>
      </p:sp>
      <p:grpSp>
        <p:nvGrpSpPr>
          <p:cNvPr id="55" name="Group 54">
            <a:extLst>
              <a:ext uri="{FF2B5EF4-FFF2-40B4-BE49-F238E27FC236}">
                <a16:creationId xmlns:a16="http://schemas.microsoft.com/office/drawing/2014/main" id="{A587548D-E3F2-9A4B-980C-3A6F6C405C48}"/>
              </a:ext>
            </a:extLst>
          </p:cNvPr>
          <p:cNvGrpSpPr/>
          <p:nvPr/>
        </p:nvGrpSpPr>
        <p:grpSpPr>
          <a:xfrm>
            <a:off x="3748332" y="1333951"/>
            <a:ext cx="630031" cy="1129553"/>
            <a:chOff x="4178637" y="1247887"/>
            <a:chExt cx="630031" cy="1129553"/>
          </a:xfrm>
        </p:grpSpPr>
        <p:cxnSp>
          <p:nvCxnSpPr>
            <p:cNvPr id="7" name="Google Shape;9648;p57">
              <a:extLst>
                <a:ext uri="{FF2B5EF4-FFF2-40B4-BE49-F238E27FC236}">
                  <a16:creationId xmlns:a16="http://schemas.microsoft.com/office/drawing/2014/main" id="{2C8C0B78-0ABD-2549-BD46-92A65E8CBBD2}"/>
                </a:ext>
              </a:extLst>
            </p:cNvPr>
            <p:cNvCxnSpPr>
              <a:cxnSpLocks/>
            </p:cNvCxnSpPr>
            <p:nvPr/>
          </p:nvCxnSpPr>
          <p:spPr>
            <a:xfrm>
              <a:off x="4178637" y="1247887"/>
              <a:ext cx="630031" cy="0"/>
            </a:xfrm>
            <a:prstGeom prst="straightConnector1">
              <a:avLst/>
            </a:prstGeom>
            <a:noFill/>
            <a:ln w="9525" cap="flat" cmpd="sng">
              <a:solidFill>
                <a:schemeClr val="bg1">
                  <a:lumMod val="85000"/>
                </a:schemeClr>
              </a:solidFill>
              <a:prstDash val="solid"/>
              <a:round/>
              <a:headEnd type="none" w="med" len="med"/>
              <a:tailEnd type="none" w="med" len="med"/>
            </a:ln>
          </p:spPr>
        </p:cxnSp>
        <p:cxnSp>
          <p:nvCxnSpPr>
            <p:cNvPr id="8" name="Google Shape;9649;p57">
              <a:extLst>
                <a:ext uri="{FF2B5EF4-FFF2-40B4-BE49-F238E27FC236}">
                  <a16:creationId xmlns:a16="http://schemas.microsoft.com/office/drawing/2014/main" id="{17C1B4E6-AFEB-DC48-8B0D-49CAB29FFD41}"/>
                </a:ext>
              </a:extLst>
            </p:cNvPr>
            <p:cNvCxnSpPr>
              <a:cxnSpLocks/>
            </p:cNvCxnSpPr>
            <p:nvPr/>
          </p:nvCxnSpPr>
          <p:spPr>
            <a:xfrm>
              <a:off x="4178638" y="1247887"/>
              <a:ext cx="0" cy="1129553"/>
            </a:xfrm>
            <a:prstGeom prst="straightConnector1">
              <a:avLst/>
            </a:prstGeom>
            <a:noFill/>
            <a:ln w="9525" cap="flat" cmpd="sng">
              <a:solidFill>
                <a:schemeClr val="bg1">
                  <a:lumMod val="85000"/>
                </a:schemeClr>
              </a:solidFill>
              <a:prstDash val="solid"/>
              <a:round/>
              <a:headEnd type="none" w="med" len="med"/>
              <a:tailEnd type="oval" w="med" len="med"/>
            </a:ln>
          </p:spPr>
        </p:cxnSp>
      </p:grpSp>
      <p:sp>
        <p:nvSpPr>
          <p:cNvPr id="43" name="Subtitle 34">
            <a:extLst>
              <a:ext uri="{FF2B5EF4-FFF2-40B4-BE49-F238E27FC236}">
                <a16:creationId xmlns:a16="http://schemas.microsoft.com/office/drawing/2014/main" id="{3CA3C7D7-AA13-7D45-B07A-DECA77C3F756}"/>
              </a:ext>
            </a:extLst>
          </p:cNvPr>
          <p:cNvSpPr txBox="1">
            <a:spLocks/>
          </p:cNvSpPr>
          <p:nvPr/>
        </p:nvSpPr>
        <p:spPr>
          <a:xfrm>
            <a:off x="314992" y="1402245"/>
            <a:ext cx="839097" cy="488027"/>
          </a:xfrm>
          <a:prstGeom prst="rect">
            <a:avLst/>
          </a:prstGeom>
          <a:noFill/>
          <a:ln>
            <a:solidFill>
              <a:schemeClr val="accent5"/>
            </a:solid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71450" indent="-171450" algn="l">
              <a:buClr>
                <a:schemeClr val="bg1"/>
              </a:buClr>
              <a:buFont typeface="Arial" panose="020B0604020202020204" pitchFamily="34" charset="0"/>
              <a:buChar char="•"/>
            </a:pPr>
            <a:r>
              <a:rPr lang="en-US" sz="950" dirty="0">
                <a:solidFill>
                  <a:schemeClr val="bg1"/>
                </a:solidFill>
              </a:rPr>
              <a:t>Canada</a:t>
            </a:r>
          </a:p>
          <a:p>
            <a:pPr marL="171450" indent="-171450" algn="l">
              <a:buClr>
                <a:schemeClr val="bg1"/>
              </a:buClr>
              <a:buFont typeface="Arial" panose="020B0604020202020204" pitchFamily="34" charset="0"/>
              <a:buChar char="•"/>
            </a:pPr>
            <a:r>
              <a:rPr lang="en-US" sz="950" dirty="0">
                <a:solidFill>
                  <a:schemeClr val="bg1"/>
                </a:solidFill>
              </a:rPr>
              <a:t>USA</a:t>
            </a:r>
          </a:p>
        </p:txBody>
      </p:sp>
      <p:cxnSp>
        <p:nvCxnSpPr>
          <p:cNvPr id="44" name="Google Shape;9649;p57">
            <a:extLst>
              <a:ext uri="{FF2B5EF4-FFF2-40B4-BE49-F238E27FC236}">
                <a16:creationId xmlns:a16="http://schemas.microsoft.com/office/drawing/2014/main" id="{0519E699-0614-644C-BEE9-3071A859D87C}"/>
              </a:ext>
            </a:extLst>
          </p:cNvPr>
          <p:cNvCxnSpPr>
            <a:cxnSpLocks/>
          </p:cNvCxnSpPr>
          <p:nvPr/>
        </p:nvCxnSpPr>
        <p:spPr>
          <a:xfrm>
            <a:off x="1861073" y="1646258"/>
            <a:ext cx="0" cy="885754"/>
          </a:xfrm>
          <a:prstGeom prst="straightConnector1">
            <a:avLst/>
          </a:prstGeom>
          <a:noFill/>
          <a:ln w="9525" cap="flat" cmpd="sng">
            <a:solidFill>
              <a:schemeClr val="bg1">
                <a:lumMod val="85000"/>
              </a:schemeClr>
            </a:solidFill>
            <a:prstDash val="solid"/>
            <a:round/>
            <a:headEnd type="none" w="med" len="med"/>
            <a:tailEnd type="oval" w="med" len="med"/>
          </a:ln>
        </p:spPr>
      </p:cxnSp>
      <p:sp>
        <p:nvSpPr>
          <p:cNvPr id="50" name="Subtitle 34">
            <a:extLst>
              <a:ext uri="{FF2B5EF4-FFF2-40B4-BE49-F238E27FC236}">
                <a16:creationId xmlns:a16="http://schemas.microsoft.com/office/drawing/2014/main" id="{35A3ABB5-5A18-5E47-9D9C-982D49C09109}"/>
              </a:ext>
            </a:extLst>
          </p:cNvPr>
          <p:cNvSpPr txBox="1">
            <a:spLocks/>
          </p:cNvSpPr>
          <p:nvPr/>
        </p:nvSpPr>
        <p:spPr>
          <a:xfrm>
            <a:off x="4095615" y="4412649"/>
            <a:ext cx="1129554" cy="488027"/>
          </a:xfrm>
          <a:prstGeom prst="rect">
            <a:avLst/>
          </a:prstGeom>
          <a:noFill/>
          <a:ln>
            <a:solidFill>
              <a:schemeClr val="accent5"/>
            </a:solid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71450" indent="-171450" algn="l">
              <a:buClr>
                <a:schemeClr val="bg1"/>
              </a:buClr>
              <a:buFont typeface="Arial" panose="020B0604020202020204" pitchFamily="34" charset="0"/>
              <a:buChar char="•"/>
            </a:pPr>
            <a:r>
              <a:rPr lang="en-US" sz="950" dirty="0">
                <a:solidFill>
                  <a:schemeClr val="bg1"/>
                </a:solidFill>
              </a:rPr>
              <a:t>Australia</a:t>
            </a:r>
          </a:p>
          <a:p>
            <a:pPr marL="171450" indent="-171450" algn="l">
              <a:buClr>
                <a:schemeClr val="bg1"/>
              </a:buClr>
              <a:buFont typeface="Arial" panose="020B0604020202020204" pitchFamily="34" charset="0"/>
              <a:buChar char="•"/>
            </a:pPr>
            <a:r>
              <a:rPr lang="en-US" sz="950" dirty="0">
                <a:solidFill>
                  <a:schemeClr val="bg1"/>
                </a:solidFill>
              </a:rPr>
              <a:t>New Zealand</a:t>
            </a:r>
          </a:p>
        </p:txBody>
      </p:sp>
      <p:grpSp>
        <p:nvGrpSpPr>
          <p:cNvPr id="56" name="Group 55">
            <a:extLst>
              <a:ext uri="{FF2B5EF4-FFF2-40B4-BE49-F238E27FC236}">
                <a16:creationId xmlns:a16="http://schemas.microsoft.com/office/drawing/2014/main" id="{5593A532-3F34-B44E-BE14-051F315C51B2}"/>
              </a:ext>
            </a:extLst>
          </p:cNvPr>
          <p:cNvGrpSpPr/>
          <p:nvPr/>
        </p:nvGrpSpPr>
        <p:grpSpPr>
          <a:xfrm>
            <a:off x="4894725" y="4053491"/>
            <a:ext cx="923414" cy="359158"/>
            <a:chOff x="5292762" y="4118039"/>
            <a:chExt cx="923414" cy="359158"/>
          </a:xfrm>
        </p:grpSpPr>
        <p:cxnSp>
          <p:nvCxnSpPr>
            <p:cNvPr id="51" name="Google Shape;9649;p57">
              <a:extLst>
                <a:ext uri="{FF2B5EF4-FFF2-40B4-BE49-F238E27FC236}">
                  <a16:creationId xmlns:a16="http://schemas.microsoft.com/office/drawing/2014/main" id="{94F78CAC-23D7-8546-8479-7C311134826F}"/>
                </a:ext>
              </a:extLst>
            </p:cNvPr>
            <p:cNvCxnSpPr>
              <a:cxnSpLocks/>
            </p:cNvCxnSpPr>
            <p:nvPr/>
          </p:nvCxnSpPr>
          <p:spPr>
            <a:xfrm>
              <a:off x="5292762" y="4118039"/>
              <a:ext cx="923414" cy="0"/>
            </a:xfrm>
            <a:prstGeom prst="straightConnector1">
              <a:avLst/>
            </a:prstGeom>
            <a:noFill/>
            <a:ln w="9525" cap="flat" cmpd="sng">
              <a:solidFill>
                <a:schemeClr val="bg1">
                  <a:lumMod val="85000"/>
                </a:schemeClr>
              </a:solidFill>
              <a:prstDash val="solid"/>
              <a:round/>
              <a:headEnd type="none" w="med" len="med"/>
              <a:tailEnd type="oval" w="med" len="med"/>
            </a:ln>
          </p:spPr>
        </p:cxnSp>
        <p:cxnSp>
          <p:nvCxnSpPr>
            <p:cNvPr id="52" name="Google Shape;9648;p57">
              <a:extLst>
                <a:ext uri="{FF2B5EF4-FFF2-40B4-BE49-F238E27FC236}">
                  <a16:creationId xmlns:a16="http://schemas.microsoft.com/office/drawing/2014/main" id="{79A95CF1-8066-E240-9ED6-1913791FFE0C}"/>
                </a:ext>
              </a:extLst>
            </p:cNvPr>
            <p:cNvCxnSpPr>
              <a:cxnSpLocks/>
            </p:cNvCxnSpPr>
            <p:nvPr/>
          </p:nvCxnSpPr>
          <p:spPr>
            <a:xfrm flipV="1">
              <a:off x="5292762" y="4119832"/>
              <a:ext cx="0" cy="357365"/>
            </a:xfrm>
            <a:prstGeom prst="straightConnector1">
              <a:avLst/>
            </a:prstGeom>
            <a:noFill/>
            <a:ln w="9525" cap="flat" cmpd="sng">
              <a:solidFill>
                <a:schemeClr val="bg1">
                  <a:lumMod val="85000"/>
                </a:schemeClr>
              </a:solidFill>
              <a:prstDash val="solid"/>
              <a:round/>
              <a:headEnd type="none" w="med" len="med"/>
              <a:tailEnd type="none" w="med" len="med"/>
            </a:ln>
          </p:spPr>
        </p:cxnSp>
      </p:grpSp>
      <p:sp>
        <p:nvSpPr>
          <p:cNvPr id="58" name="Subtitle 34">
            <a:extLst>
              <a:ext uri="{FF2B5EF4-FFF2-40B4-BE49-F238E27FC236}">
                <a16:creationId xmlns:a16="http://schemas.microsoft.com/office/drawing/2014/main" id="{E43C1E1C-C61B-9140-8B75-6157924E5EBF}"/>
              </a:ext>
            </a:extLst>
          </p:cNvPr>
          <p:cNvSpPr txBox="1">
            <a:spLocks/>
          </p:cNvSpPr>
          <p:nvPr/>
        </p:nvSpPr>
        <p:spPr>
          <a:xfrm>
            <a:off x="1127298" y="4065239"/>
            <a:ext cx="652092" cy="357366"/>
          </a:xfrm>
          <a:prstGeom prst="rect">
            <a:avLst/>
          </a:prstGeom>
          <a:noFill/>
          <a:ln>
            <a:solidFill>
              <a:schemeClr val="accent5"/>
            </a:solid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171450" indent="-171450" algn="l">
              <a:buClr>
                <a:schemeClr val="bg1"/>
              </a:buClr>
              <a:buFont typeface="Arial" panose="020B0604020202020204" pitchFamily="34" charset="0"/>
              <a:buChar char="•"/>
            </a:pPr>
            <a:r>
              <a:rPr lang="en-US" sz="950" dirty="0">
                <a:solidFill>
                  <a:schemeClr val="bg1"/>
                </a:solidFill>
              </a:rPr>
              <a:t>Chile</a:t>
            </a:r>
          </a:p>
        </p:txBody>
      </p:sp>
      <p:cxnSp>
        <p:nvCxnSpPr>
          <p:cNvPr id="59" name="Google Shape;9649;p57">
            <a:extLst>
              <a:ext uri="{FF2B5EF4-FFF2-40B4-BE49-F238E27FC236}">
                <a16:creationId xmlns:a16="http://schemas.microsoft.com/office/drawing/2014/main" id="{9B158EAD-287E-3B43-93C1-CC0F92302D8E}"/>
              </a:ext>
            </a:extLst>
          </p:cNvPr>
          <p:cNvCxnSpPr>
            <a:cxnSpLocks/>
          </p:cNvCxnSpPr>
          <p:nvPr/>
        </p:nvCxnSpPr>
        <p:spPr>
          <a:xfrm>
            <a:off x="1785769" y="4246189"/>
            <a:ext cx="629180" cy="0"/>
          </a:xfrm>
          <a:prstGeom prst="straightConnector1">
            <a:avLst/>
          </a:prstGeom>
          <a:noFill/>
          <a:ln w="9525" cap="flat" cmpd="sng">
            <a:solidFill>
              <a:schemeClr val="bg1">
                <a:lumMod val="85000"/>
              </a:schemeClr>
            </a:solidFill>
            <a:prstDash val="solid"/>
            <a:round/>
            <a:headEnd type="none" w="med" len="med"/>
            <a:tailEnd type="oval" w="med" len="med"/>
          </a:ln>
        </p:spPr>
      </p:cxnSp>
      <p:cxnSp>
        <p:nvCxnSpPr>
          <p:cNvPr id="60" name="Google Shape;9648;p57">
            <a:extLst>
              <a:ext uri="{FF2B5EF4-FFF2-40B4-BE49-F238E27FC236}">
                <a16:creationId xmlns:a16="http://schemas.microsoft.com/office/drawing/2014/main" id="{311A48F5-C6C7-7F41-848B-32DCB20CA7A3}"/>
              </a:ext>
            </a:extLst>
          </p:cNvPr>
          <p:cNvCxnSpPr>
            <a:cxnSpLocks/>
          </p:cNvCxnSpPr>
          <p:nvPr/>
        </p:nvCxnSpPr>
        <p:spPr>
          <a:xfrm flipH="1">
            <a:off x="1154091" y="1653942"/>
            <a:ext cx="706982" cy="0"/>
          </a:xfrm>
          <a:prstGeom prst="straightConnector1">
            <a:avLst/>
          </a:prstGeom>
          <a:noFill/>
          <a:ln w="9525" cap="flat" cmpd="sng">
            <a:solidFill>
              <a:schemeClr val="bg1">
                <a:lumMod val="85000"/>
              </a:schemeClr>
            </a:solidFill>
            <a:prstDash val="solid"/>
            <a:round/>
            <a:headEnd type="none" w="med" len="med"/>
            <a:tailEnd type="none" w="med" len="med"/>
          </a:ln>
        </p:spPr>
      </p:cxnSp>
      <p:sp>
        <p:nvSpPr>
          <p:cNvPr id="82" name="Google Shape;1694;p52">
            <a:extLst>
              <a:ext uri="{FF2B5EF4-FFF2-40B4-BE49-F238E27FC236}">
                <a16:creationId xmlns:a16="http://schemas.microsoft.com/office/drawing/2014/main" id="{91FD5816-B41F-894D-98F7-1D27515C8E1E}"/>
              </a:ext>
            </a:extLst>
          </p:cNvPr>
          <p:cNvSpPr/>
          <p:nvPr/>
        </p:nvSpPr>
        <p:spPr>
          <a:xfrm flipH="1">
            <a:off x="6995955" y="3406455"/>
            <a:ext cx="2160734" cy="470598"/>
          </a:xfrm>
          <a:prstGeom prst="homePlate">
            <a:avLst>
              <a:gd name="adj" fmla="val 26422"/>
            </a:avLst>
          </a:prstGeom>
          <a:solidFill>
            <a:schemeClr val="accent6">
              <a:lumMod val="20000"/>
              <a:lumOff val="80000"/>
              <a:alpha val="94000"/>
            </a:schemeClr>
          </a:solidFill>
          <a:ln w="9525"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83" name="Google Shape;434;p25">
            <a:extLst>
              <a:ext uri="{FF2B5EF4-FFF2-40B4-BE49-F238E27FC236}">
                <a16:creationId xmlns:a16="http://schemas.microsoft.com/office/drawing/2014/main" id="{AE5CAF9C-E378-4F40-B67D-58468465514E}"/>
              </a:ext>
            </a:extLst>
          </p:cNvPr>
          <p:cNvSpPr txBox="1">
            <a:spLocks/>
          </p:cNvSpPr>
          <p:nvPr/>
        </p:nvSpPr>
        <p:spPr>
          <a:xfrm>
            <a:off x="7279574" y="3356621"/>
            <a:ext cx="1864760" cy="390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r"/>
            <a:r>
              <a:rPr lang="en-US" sz="1100" dirty="0">
                <a:solidFill>
                  <a:schemeClr val="bg2"/>
                </a:solidFill>
              </a:rPr>
              <a:t>Time period: 1980-2010</a:t>
            </a:r>
          </a:p>
          <a:p>
            <a:pPr marL="0" indent="0" algn="r"/>
            <a:r>
              <a:rPr lang="en-US" sz="1100" dirty="0">
                <a:solidFill>
                  <a:schemeClr val="bg2"/>
                </a:solidFill>
              </a:rPr>
              <a:t>5-year increment</a:t>
            </a:r>
          </a:p>
        </p:txBody>
      </p:sp>
      <p:sp>
        <p:nvSpPr>
          <p:cNvPr id="84" name="Google Shape;1694;p52">
            <a:extLst>
              <a:ext uri="{FF2B5EF4-FFF2-40B4-BE49-F238E27FC236}">
                <a16:creationId xmlns:a16="http://schemas.microsoft.com/office/drawing/2014/main" id="{753BFF45-926A-9A41-8FEC-9329088BE345}"/>
              </a:ext>
            </a:extLst>
          </p:cNvPr>
          <p:cNvSpPr/>
          <p:nvPr/>
        </p:nvSpPr>
        <p:spPr>
          <a:xfrm flipH="1">
            <a:off x="6989608" y="4054888"/>
            <a:ext cx="2160734" cy="526719"/>
          </a:xfrm>
          <a:prstGeom prst="homePlate">
            <a:avLst>
              <a:gd name="adj" fmla="val 26422"/>
            </a:avLst>
          </a:prstGeom>
          <a:solidFill>
            <a:schemeClr val="accent6">
              <a:lumMod val="20000"/>
              <a:lumOff val="80000"/>
              <a:alpha val="94000"/>
            </a:schemeClr>
          </a:solidFill>
          <a:ln w="9525"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85" name="Google Shape;434;p25">
            <a:extLst>
              <a:ext uri="{FF2B5EF4-FFF2-40B4-BE49-F238E27FC236}">
                <a16:creationId xmlns:a16="http://schemas.microsoft.com/office/drawing/2014/main" id="{3829D920-1885-1D45-BE43-737D2F3C044F}"/>
              </a:ext>
            </a:extLst>
          </p:cNvPr>
          <p:cNvSpPr txBox="1">
            <a:spLocks/>
          </p:cNvSpPr>
          <p:nvPr/>
        </p:nvSpPr>
        <p:spPr>
          <a:xfrm>
            <a:off x="6854999" y="4048625"/>
            <a:ext cx="2294869" cy="390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r"/>
            <a:r>
              <a:rPr lang="en-US" sz="1100" dirty="0">
                <a:solidFill>
                  <a:schemeClr val="bg2"/>
                </a:solidFill>
              </a:rPr>
              <a:t>People divided by 3 education levels (Low, Medium, High)</a:t>
            </a:r>
          </a:p>
        </p:txBody>
      </p:sp>
      <p:sp>
        <p:nvSpPr>
          <p:cNvPr id="86" name="Google Shape;1694;p52">
            <a:extLst>
              <a:ext uri="{FF2B5EF4-FFF2-40B4-BE49-F238E27FC236}">
                <a16:creationId xmlns:a16="http://schemas.microsoft.com/office/drawing/2014/main" id="{2AB13A8D-9FA2-DB43-A6CB-5F05439C84AA}"/>
              </a:ext>
            </a:extLst>
          </p:cNvPr>
          <p:cNvSpPr/>
          <p:nvPr/>
        </p:nvSpPr>
        <p:spPr>
          <a:xfrm flipH="1">
            <a:off x="6983260" y="2643484"/>
            <a:ext cx="2160734" cy="583300"/>
          </a:xfrm>
          <a:prstGeom prst="homePlate">
            <a:avLst>
              <a:gd name="adj" fmla="val 22350"/>
            </a:avLst>
          </a:prstGeom>
          <a:solidFill>
            <a:schemeClr val="accent6">
              <a:lumMod val="20000"/>
              <a:lumOff val="80000"/>
              <a:alpha val="94000"/>
            </a:schemeClr>
          </a:solidFill>
          <a:ln w="9525"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69" name="Google Shape;434;p25">
            <a:extLst>
              <a:ext uri="{FF2B5EF4-FFF2-40B4-BE49-F238E27FC236}">
                <a16:creationId xmlns:a16="http://schemas.microsoft.com/office/drawing/2014/main" id="{EF30BC0B-2628-8A45-BBCF-02638AC56CB3}"/>
              </a:ext>
            </a:extLst>
          </p:cNvPr>
          <p:cNvSpPr txBox="1">
            <a:spLocks/>
          </p:cNvSpPr>
          <p:nvPr/>
        </p:nvSpPr>
        <p:spPr>
          <a:xfrm>
            <a:off x="6824075" y="2624127"/>
            <a:ext cx="2320259" cy="3905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r"/>
            <a:r>
              <a:rPr lang="en-US" sz="1000" dirty="0">
                <a:solidFill>
                  <a:schemeClr val="bg2"/>
                </a:solidFill>
              </a:rPr>
              <a:t>Inflow of people from all over the world into each of the 20 destination countries </a:t>
            </a:r>
          </a:p>
        </p:txBody>
      </p:sp>
    </p:spTree>
    <p:extLst>
      <p:ext uri="{BB962C8B-B14F-4D97-AF65-F5344CB8AC3E}">
        <p14:creationId xmlns:p14="http://schemas.microsoft.com/office/powerpoint/2010/main" val="4159884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igh_educated_2010.mov" descr="high_educated_2010.mov">
            <a:hlinkClick r:id="" action="ppaction://media"/>
            <a:extLst>
              <a:ext uri="{FF2B5EF4-FFF2-40B4-BE49-F238E27FC236}">
                <a16:creationId xmlns:a16="http://schemas.microsoft.com/office/drawing/2014/main" id="{325E1A3A-12F4-9B44-A13A-DFFDDAE32A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0701" y="0"/>
            <a:ext cx="7603299" cy="6212910"/>
          </a:xfrm>
          <a:prstGeom prst="rect">
            <a:avLst/>
          </a:prstGeom>
        </p:spPr>
      </p:pic>
      <p:sp>
        <p:nvSpPr>
          <p:cNvPr id="4" name="Google Shape;687;p32">
            <a:extLst>
              <a:ext uri="{FF2B5EF4-FFF2-40B4-BE49-F238E27FC236}">
                <a16:creationId xmlns:a16="http://schemas.microsoft.com/office/drawing/2014/main" id="{A554A8CB-720E-FE4E-B3E5-5D93D729C7EA}"/>
              </a:ext>
            </a:extLst>
          </p:cNvPr>
          <p:cNvSpPr txBox="1">
            <a:spLocks/>
          </p:cNvSpPr>
          <p:nvPr/>
        </p:nvSpPr>
        <p:spPr>
          <a:xfrm>
            <a:off x="129255" y="219206"/>
            <a:ext cx="1411446" cy="4705088"/>
          </a:xfrm>
          <a:prstGeom prst="rect">
            <a:avLst/>
          </a:prstGeom>
          <a:noFill/>
          <a:ln>
            <a:noFill/>
          </a:ln>
        </p:spPr>
        <p:txBody>
          <a:bodyPr spcFirstLastPara="1" vert="vert270"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4000" dirty="0">
                <a:solidFill>
                  <a:schemeClr val="bg1"/>
                </a:solidFill>
              </a:rPr>
              <a:t>Flow of high skilled people network</a:t>
            </a:r>
          </a:p>
        </p:txBody>
      </p:sp>
    </p:spTree>
    <p:extLst>
      <p:ext uri="{BB962C8B-B14F-4D97-AF65-F5344CB8AC3E}">
        <p14:creationId xmlns:p14="http://schemas.microsoft.com/office/powerpoint/2010/main" val="412244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outdoor object, dark&#10;&#10;Description automatically generated">
            <a:extLst>
              <a:ext uri="{FF2B5EF4-FFF2-40B4-BE49-F238E27FC236}">
                <a16:creationId xmlns:a16="http://schemas.microsoft.com/office/drawing/2014/main" id="{4E21E732-7098-BA40-BED7-014959D63E67}"/>
              </a:ext>
            </a:extLst>
          </p:cNvPr>
          <p:cNvPicPr>
            <a:picLocks noChangeAspect="1"/>
          </p:cNvPicPr>
          <p:nvPr/>
        </p:nvPicPr>
        <p:blipFill>
          <a:blip r:embed="rId2"/>
          <a:stretch>
            <a:fillRect/>
          </a:stretch>
        </p:blipFill>
        <p:spPr>
          <a:xfrm>
            <a:off x="0" y="0"/>
            <a:ext cx="9152128" cy="5148072"/>
          </a:xfrm>
          <a:prstGeom prst="rect">
            <a:avLst/>
          </a:prstGeom>
        </p:spPr>
      </p:pic>
      <p:pic>
        <p:nvPicPr>
          <p:cNvPr id="6" name="Picture 5" descr="Background pattern&#10;&#10;Description automatically generated with medium confidence">
            <a:extLst>
              <a:ext uri="{FF2B5EF4-FFF2-40B4-BE49-F238E27FC236}">
                <a16:creationId xmlns:a16="http://schemas.microsoft.com/office/drawing/2014/main" id="{5860CFDA-3428-7C42-BA5A-A4BEC005F8ED}"/>
              </a:ext>
            </a:extLst>
          </p:cNvPr>
          <p:cNvPicPr>
            <a:picLocks noChangeAspect="1"/>
          </p:cNvPicPr>
          <p:nvPr/>
        </p:nvPicPr>
        <p:blipFill>
          <a:blip r:embed="rId3"/>
          <a:stretch>
            <a:fillRect/>
          </a:stretch>
        </p:blipFill>
        <p:spPr>
          <a:xfrm>
            <a:off x="21564" y="-23149"/>
            <a:ext cx="8717322" cy="5335928"/>
          </a:xfrm>
          <a:prstGeom prst="rect">
            <a:avLst/>
          </a:prstGeom>
          <a:blipFill>
            <a:blip r:embed="rId4"/>
            <a:stretch>
              <a:fillRect/>
            </a:stretch>
          </a:blipFill>
        </p:spPr>
      </p:pic>
      <p:sp>
        <p:nvSpPr>
          <p:cNvPr id="12" name="Google Shape;9758;p57">
            <a:extLst>
              <a:ext uri="{FF2B5EF4-FFF2-40B4-BE49-F238E27FC236}">
                <a16:creationId xmlns:a16="http://schemas.microsoft.com/office/drawing/2014/main" id="{A658381E-7556-A348-871E-D6034676E267}"/>
              </a:ext>
            </a:extLst>
          </p:cNvPr>
          <p:cNvSpPr/>
          <p:nvPr/>
        </p:nvSpPr>
        <p:spPr>
          <a:xfrm>
            <a:off x="8255865" y="3544204"/>
            <a:ext cx="56"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59;p57">
            <a:extLst>
              <a:ext uri="{FF2B5EF4-FFF2-40B4-BE49-F238E27FC236}">
                <a16:creationId xmlns:a16="http://schemas.microsoft.com/office/drawing/2014/main" id="{D2759503-F8F6-594C-8EC6-C3EE2E68B84F}"/>
              </a:ext>
            </a:extLst>
          </p:cNvPr>
          <p:cNvSpPr/>
          <p:nvPr/>
        </p:nvSpPr>
        <p:spPr>
          <a:xfrm>
            <a:off x="8220780" y="3544204"/>
            <a:ext cx="35094" cy="6036"/>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97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E11AC-D04B-5040-930E-AA10B569D22E}"/>
              </a:ext>
            </a:extLst>
          </p:cNvPr>
          <p:cNvSpPr>
            <a:spLocks noGrp="1"/>
          </p:cNvSpPr>
          <p:nvPr>
            <p:ph type="title"/>
          </p:nvPr>
        </p:nvSpPr>
        <p:spPr>
          <a:xfrm>
            <a:off x="477955" y="104275"/>
            <a:ext cx="2936578" cy="700644"/>
          </a:xfrm>
        </p:spPr>
        <p:txBody>
          <a:bodyPr/>
          <a:lstStyle/>
          <a:p>
            <a:r>
              <a:rPr lang="en-US" sz="3200" dirty="0"/>
              <a:t>EXPLORATORY DATA ANALYSIS</a:t>
            </a:r>
          </a:p>
        </p:txBody>
      </p:sp>
      <p:pic>
        <p:nvPicPr>
          <p:cNvPr id="4" name="Picture 3" descr="Chart, bar chart&#10;&#10;Description automatically generated">
            <a:extLst>
              <a:ext uri="{FF2B5EF4-FFF2-40B4-BE49-F238E27FC236}">
                <a16:creationId xmlns:a16="http://schemas.microsoft.com/office/drawing/2014/main" id="{0DA6343F-3848-2347-914D-C3A161257132}"/>
              </a:ext>
            </a:extLst>
          </p:cNvPr>
          <p:cNvPicPr>
            <a:picLocks noChangeAspect="1"/>
          </p:cNvPicPr>
          <p:nvPr/>
        </p:nvPicPr>
        <p:blipFill>
          <a:blip r:embed="rId2"/>
          <a:stretch>
            <a:fillRect/>
          </a:stretch>
        </p:blipFill>
        <p:spPr>
          <a:xfrm>
            <a:off x="0" y="1691013"/>
            <a:ext cx="3093929" cy="2605414"/>
          </a:xfrm>
          <a:prstGeom prst="rect">
            <a:avLst/>
          </a:prstGeom>
        </p:spPr>
      </p:pic>
      <p:pic>
        <p:nvPicPr>
          <p:cNvPr id="6" name="Picture 5" descr="Chart, bar chart&#10;&#10;Description automatically generated">
            <a:extLst>
              <a:ext uri="{FF2B5EF4-FFF2-40B4-BE49-F238E27FC236}">
                <a16:creationId xmlns:a16="http://schemas.microsoft.com/office/drawing/2014/main" id="{46B2755E-896E-8043-A900-974FA659D82F}"/>
              </a:ext>
            </a:extLst>
          </p:cNvPr>
          <p:cNvPicPr>
            <a:picLocks noChangeAspect="1"/>
          </p:cNvPicPr>
          <p:nvPr/>
        </p:nvPicPr>
        <p:blipFill>
          <a:blip r:embed="rId3"/>
          <a:stretch>
            <a:fillRect/>
          </a:stretch>
        </p:blipFill>
        <p:spPr>
          <a:xfrm>
            <a:off x="2988649" y="1691013"/>
            <a:ext cx="3093929" cy="2605414"/>
          </a:xfrm>
          <a:prstGeom prst="rect">
            <a:avLst/>
          </a:prstGeom>
        </p:spPr>
      </p:pic>
      <p:pic>
        <p:nvPicPr>
          <p:cNvPr id="8" name="Picture 7" descr="Chart, bar chart&#10;&#10;Description automatically generated">
            <a:extLst>
              <a:ext uri="{FF2B5EF4-FFF2-40B4-BE49-F238E27FC236}">
                <a16:creationId xmlns:a16="http://schemas.microsoft.com/office/drawing/2014/main" id="{5CA56792-9D20-774E-A9C0-94DF8973E675}"/>
              </a:ext>
            </a:extLst>
          </p:cNvPr>
          <p:cNvPicPr>
            <a:picLocks noChangeAspect="1"/>
          </p:cNvPicPr>
          <p:nvPr/>
        </p:nvPicPr>
        <p:blipFill>
          <a:blip r:embed="rId4"/>
          <a:stretch>
            <a:fillRect/>
          </a:stretch>
        </p:blipFill>
        <p:spPr>
          <a:xfrm>
            <a:off x="6047190" y="1691013"/>
            <a:ext cx="3093929" cy="2605414"/>
          </a:xfrm>
          <a:prstGeom prst="rect">
            <a:avLst/>
          </a:prstGeom>
        </p:spPr>
      </p:pic>
      <p:sp>
        <p:nvSpPr>
          <p:cNvPr id="9" name="Title 1">
            <a:extLst>
              <a:ext uri="{FF2B5EF4-FFF2-40B4-BE49-F238E27FC236}">
                <a16:creationId xmlns:a16="http://schemas.microsoft.com/office/drawing/2014/main" id="{28385D10-CB96-0E4E-B724-6E7A24425A70}"/>
              </a:ext>
            </a:extLst>
          </p:cNvPr>
          <p:cNvSpPr txBox="1">
            <a:spLocks/>
          </p:cNvSpPr>
          <p:nvPr/>
        </p:nvSpPr>
        <p:spPr>
          <a:xfrm>
            <a:off x="1056190" y="1326798"/>
            <a:ext cx="981547" cy="258081"/>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tx2"/>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500" dirty="0">
                <a:solidFill>
                  <a:schemeClr val="bg1"/>
                </a:solidFill>
              </a:rPr>
              <a:t>LOW LEVEL</a:t>
            </a:r>
          </a:p>
        </p:txBody>
      </p:sp>
      <p:sp>
        <p:nvSpPr>
          <p:cNvPr id="14" name="Title 1">
            <a:extLst>
              <a:ext uri="{FF2B5EF4-FFF2-40B4-BE49-F238E27FC236}">
                <a16:creationId xmlns:a16="http://schemas.microsoft.com/office/drawing/2014/main" id="{7EDB2AE0-8D54-824B-BBDA-C94F909473A3}"/>
              </a:ext>
            </a:extLst>
          </p:cNvPr>
          <p:cNvSpPr txBox="1">
            <a:spLocks/>
          </p:cNvSpPr>
          <p:nvPr/>
        </p:nvSpPr>
        <p:spPr>
          <a:xfrm>
            <a:off x="4277467" y="1326798"/>
            <a:ext cx="1259037" cy="258081"/>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tx2"/>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500" dirty="0">
                <a:solidFill>
                  <a:schemeClr val="bg1"/>
                </a:solidFill>
              </a:rPr>
              <a:t>MEDIUM LEVEL</a:t>
            </a:r>
          </a:p>
        </p:txBody>
      </p:sp>
      <p:sp>
        <p:nvSpPr>
          <p:cNvPr id="15" name="Title 1">
            <a:extLst>
              <a:ext uri="{FF2B5EF4-FFF2-40B4-BE49-F238E27FC236}">
                <a16:creationId xmlns:a16="http://schemas.microsoft.com/office/drawing/2014/main" id="{89B6F8CC-3D2B-0D41-8F90-C405DC99FC82}"/>
              </a:ext>
            </a:extLst>
          </p:cNvPr>
          <p:cNvSpPr txBox="1">
            <a:spLocks/>
          </p:cNvSpPr>
          <p:nvPr/>
        </p:nvSpPr>
        <p:spPr>
          <a:xfrm>
            <a:off x="7209425" y="1326798"/>
            <a:ext cx="1259037" cy="258081"/>
          </a:xfrm>
          <a:prstGeom prst="rect">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tx2"/>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1500" dirty="0">
                <a:solidFill>
                  <a:schemeClr val="bg1"/>
                </a:solidFill>
              </a:rPr>
              <a:t>HIGH LEVEL</a:t>
            </a:r>
          </a:p>
        </p:txBody>
      </p:sp>
    </p:spTree>
    <p:extLst>
      <p:ext uri="{BB962C8B-B14F-4D97-AF65-F5344CB8AC3E}">
        <p14:creationId xmlns:p14="http://schemas.microsoft.com/office/powerpoint/2010/main" val="4124513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E11AC-D04B-5040-930E-AA10B569D22E}"/>
              </a:ext>
            </a:extLst>
          </p:cNvPr>
          <p:cNvSpPr>
            <a:spLocks noGrp="1"/>
          </p:cNvSpPr>
          <p:nvPr>
            <p:ph type="title"/>
          </p:nvPr>
        </p:nvSpPr>
        <p:spPr>
          <a:xfrm>
            <a:off x="477955" y="104275"/>
            <a:ext cx="3522544" cy="700644"/>
          </a:xfrm>
        </p:spPr>
        <p:txBody>
          <a:bodyPr/>
          <a:lstStyle/>
          <a:p>
            <a:r>
              <a:rPr lang="en-US" sz="3200" dirty="0"/>
              <a:t>EXPLORATORY </a:t>
            </a:r>
            <a:br>
              <a:rPr lang="en-US" sz="3200" dirty="0"/>
            </a:br>
            <a:r>
              <a:rPr lang="en-US" sz="3200" dirty="0"/>
              <a:t>DATA ANALYSIS</a:t>
            </a:r>
          </a:p>
        </p:txBody>
      </p:sp>
      <p:pic>
        <p:nvPicPr>
          <p:cNvPr id="3" name="Picture 2"/>
          <p:cNvPicPr>
            <a:picLocks noChangeAspect="1"/>
          </p:cNvPicPr>
          <p:nvPr/>
        </p:nvPicPr>
        <p:blipFill>
          <a:blip r:embed="rId2"/>
          <a:stretch>
            <a:fillRect/>
          </a:stretch>
        </p:blipFill>
        <p:spPr>
          <a:xfrm>
            <a:off x="253386" y="1673506"/>
            <a:ext cx="3975714" cy="2495268"/>
          </a:xfrm>
          <a:prstGeom prst="rect">
            <a:avLst/>
          </a:prstGeom>
        </p:spPr>
      </p:pic>
      <p:pic>
        <p:nvPicPr>
          <p:cNvPr id="7" name="Picture 6"/>
          <p:cNvPicPr>
            <a:picLocks noChangeAspect="1"/>
          </p:cNvPicPr>
          <p:nvPr/>
        </p:nvPicPr>
        <p:blipFill rotWithShape="1">
          <a:blip r:embed="rId3"/>
          <a:srcRect l="1263"/>
          <a:stretch/>
        </p:blipFill>
        <p:spPr>
          <a:xfrm>
            <a:off x="4699000" y="1805236"/>
            <a:ext cx="3971989" cy="2363537"/>
          </a:xfrm>
          <a:prstGeom prst="rect">
            <a:avLst/>
          </a:prstGeom>
        </p:spPr>
      </p:pic>
    </p:spTree>
    <p:extLst>
      <p:ext uri="{BB962C8B-B14F-4D97-AF65-F5344CB8AC3E}">
        <p14:creationId xmlns:p14="http://schemas.microsoft.com/office/powerpoint/2010/main" val="1450650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idx="4294967295"/>
          </p:nvPr>
        </p:nvSpPr>
        <p:spPr>
          <a:xfrm>
            <a:off x="1940936" y="1868575"/>
            <a:ext cx="3545153" cy="10858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chemeClr val="bg1"/>
                </a:solidFill>
              </a:rPr>
              <a:t>THE MODEL</a:t>
            </a:r>
            <a:endParaRPr sz="6000" dirty="0">
              <a:solidFill>
                <a:schemeClr val="bg1"/>
              </a:solidFill>
            </a:endParaRPr>
          </a:p>
        </p:txBody>
      </p:sp>
      <p:sp>
        <p:nvSpPr>
          <p:cNvPr id="689" name="Google Shape;689;p32"/>
          <p:cNvSpPr/>
          <p:nvPr/>
        </p:nvSpPr>
        <p:spPr>
          <a:xfrm>
            <a:off x="5555469" y="1869325"/>
            <a:ext cx="1085100" cy="108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1" y="3869000"/>
            <a:ext cx="48803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098019" y="2954425"/>
            <a:ext cx="0" cy="978000"/>
          </a:xfrm>
          <a:prstGeom prst="straightConnector1">
            <a:avLst/>
          </a:prstGeom>
          <a:noFill/>
          <a:ln w="19050" cap="flat" cmpd="sng">
            <a:solidFill>
              <a:schemeClr val="accent4"/>
            </a:solidFill>
            <a:prstDash val="solid"/>
            <a:round/>
            <a:headEnd type="none" w="med" len="med"/>
            <a:tailEnd type="none" w="med" len="med"/>
          </a:ln>
        </p:spPr>
      </p:cxnSp>
      <p:sp>
        <p:nvSpPr>
          <p:cNvPr id="690" name="Google Shape;690;p32"/>
          <p:cNvSpPr txBox="1">
            <a:spLocks noGrp="1"/>
          </p:cNvSpPr>
          <p:nvPr>
            <p:ph type="title"/>
          </p:nvPr>
        </p:nvSpPr>
        <p:spPr>
          <a:xfrm>
            <a:off x="5590124" y="2038003"/>
            <a:ext cx="1050445" cy="7477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dk2"/>
                </a:solidFill>
              </a:rPr>
              <a:t>04</a:t>
            </a:r>
            <a:endParaRPr sz="6000" dirty="0">
              <a:solidFill>
                <a:schemeClr val="dk2"/>
              </a:solidFill>
            </a:endParaRPr>
          </a:p>
        </p:txBody>
      </p:sp>
    </p:spTree>
    <p:extLst>
      <p:ext uri="{BB962C8B-B14F-4D97-AF65-F5344CB8AC3E}">
        <p14:creationId xmlns:p14="http://schemas.microsoft.com/office/powerpoint/2010/main" val="1634022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Google Shape;389;p19">
            <a:extLst>
              <a:ext uri="{FF2B5EF4-FFF2-40B4-BE49-F238E27FC236}">
                <a16:creationId xmlns:a16="http://schemas.microsoft.com/office/drawing/2014/main" id="{17A64BA3-C5AB-B049-A50B-F233370BE86F}"/>
              </a:ext>
            </a:extLst>
          </p:cNvPr>
          <p:cNvSpPr/>
          <p:nvPr/>
        </p:nvSpPr>
        <p:spPr>
          <a:xfrm>
            <a:off x="1517663" y="4657776"/>
            <a:ext cx="287556" cy="271528"/>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5"/>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21BEC303-DD22-584E-ABAB-04EF30CC87CE}"/>
              </a:ext>
            </a:extLst>
          </p:cNvPr>
          <p:cNvSpPr>
            <a:spLocks noGrp="1"/>
          </p:cNvSpPr>
          <p:nvPr>
            <p:ph type="ctrTitle"/>
          </p:nvPr>
        </p:nvSpPr>
        <p:spPr>
          <a:xfrm>
            <a:off x="318199" y="485725"/>
            <a:ext cx="6546064" cy="577800"/>
          </a:xfrm>
        </p:spPr>
        <p:txBody>
          <a:bodyPr/>
          <a:lstStyle/>
          <a:p>
            <a:r>
              <a:rPr lang="en-US" sz="4000" dirty="0"/>
              <a:t>THE </a:t>
            </a:r>
            <a:r>
              <a:rPr lang="en-US" sz="4000" dirty="0">
                <a:solidFill>
                  <a:schemeClr val="bg1"/>
                </a:solidFill>
              </a:rPr>
              <a:t>DECISION</a:t>
            </a:r>
            <a:r>
              <a:rPr lang="en-US" sz="4000" dirty="0"/>
              <a:t> MAKING PROCCESS</a:t>
            </a:r>
          </a:p>
        </p:txBody>
      </p:sp>
      <p:sp>
        <p:nvSpPr>
          <p:cNvPr id="8" name="Subtitle 2">
            <a:extLst>
              <a:ext uri="{FF2B5EF4-FFF2-40B4-BE49-F238E27FC236}">
                <a16:creationId xmlns:a16="http://schemas.microsoft.com/office/drawing/2014/main" id="{5643D217-E2AF-4442-814D-A7118E868E0C}"/>
              </a:ext>
            </a:extLst>
          </p:cNvPr>
          <p:cNvSpPr txBox="1">
            <a:spLocks/>
          </p:cNvSpPr>
          <p:nvPr/>
        </p:nvSpPr>
        <p:spPr>
          <a:xfrm>
            <a:off x="219443" y="1363861"/>
            <a:ext cx="2964095"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dirty="0">
                <a:solidFill>
                  <a:schemeClr val="bg1"/>
                </a:solidFill>
              </a:rPr>
              <a:t>Do I want to migrate?</a:t>
            </a:r>
          </a:p>
        </p:txBody>
      </p:sp>
      <p:sp>
        <p:nvSpPr>
          <p:cNvPr id="9" name="Subtitle 2">
            <a:extLst>
              <a:ext uri="{FF2B5EF4-FFF2-40B4-BE49-F238E27FC236}">
                <a16:creationId xmlns:a16="http://schemas.microsoft.com/office/drawing/2014/main" id="{8BCF9BA9-861B-CA4B-986D-14C768A80686}"/>
              </a:ext>
            </a:extLst>
          </p:cNvPr>
          <p:cNvSpPr txBox="1">
            <a:spLocks/>
          </p:cNvSpPr>
          <p:nvPr/>
        </p:nvSpPr>
        <p:spPr>
          <a:xfrm>
            <a:off x="687107" y="1877937"/>
            <a:ext cx="2964095"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dirty="0">
                <a:solidFill>
                  <a:schemeClr val="accent2"/>
                </a:solidFill>
              </a:rPr>
              <a:t>Internal/ personal factors</a:t>
            </a:r>
          </a:p>
        </p:txBody>
      </p:sp>
      <p:sp>
        <p:nvSpPr>
          <p:cNvPr id="10" name="Subtitle 2">
            <a:extLst>
              <a:ext uri="{FF2B5EF4-FFF2-40B4-BE49-F238E27FC236}">
                <a16:creationId xmlns:a16="http://schemas.microsoft.com/office/drawing/2014/main" id="{EEA8DF5C-7589-9B40-AF1E-CCC47150B450}"/>
              </a:ext>
            </a:extLst>
          </p:cNvPr>
          <p:cNvSpPr txBox="1">
            <a:spLocks/>
          </p:cNvSpPr>
          <p:nvPr/>
        </p:nvSpPr>
        <p:spPr>
          <a:xfrm>
            <a:off x="405063" y="2448148"/>
            <a:ext cx="1886031" cy="139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lnSpc>
                <a:spcPct val="150000"/>
              </a:lnSpc>
              <a:buClr>
                <a:schemeClr val="accent2"/>
              </a:buClr>
              <a:buSzPct val="120000"/>
              <a:buFont typeface="Arial" panose="020B0604020202020204" pitchFamily="34" charset="0"/>
              <a:buChar char="•"/>
            </a:pPr>
            <a:r>
              <a:rPr lang="en-US" sz="1600" dirty="0">
                <a:solidFill>
                  <a:schemeClr val="bg1"/>
                </a:solidFill>
              </a:rPr>
              <a:t>Age</a:t>
            </a:r>
          </a:p>
          <a:p>
            <a:pPr algn="l">
              <a:lnSpc>
                <a:spcPct val="150000"/>
              </a:lnSpc>
              <a:buClr>
                <a:schemeClr val="accent2"/>
              </a:buClr>
              <a:buSzPct val="120000"/>
              <a:buFont typeface="Arial" panose="020B0604020202020204" pitchFamily="34" charset="0"/>
              <a:buChar char="•"/>
            </a:pPr>
            <a:r>
              <a:rPr lang="en-US" sz="1600" dirty="0">
                <a:solidFill>
                  <a:schemeClr val="bg1"/>
                </a:solidFill>
              </a:rPr>
              <a:t>Gender</a:t>
            </a:r>
          </a:p>
          <a:p>
            <a:pPr algn="l">
              <a:lnSpc>
                <a:spcPct val="150000"/>
              </a:lnSpc>
              <a:buClr>
                <a:schemeClr val="accent2"/>
              </a:buClr>
              <a:buSzPct val="120000"/>
              <a:buFont typeface="Arial" panose="020B0604020202020204" pitchFamily="34" charset="0"/>
              <a:buChar char="•"/>
            </a:pPr>
            <a:r>
              <a:rPr lang="en-US" sz="1600" dirty="0">
                <a:solidFill>
                  <a:schemeClr val="bg1"/>
                </a:solidFill>
              </a:rPr>
              <a:t>Ambition</a:t>
            </a:r>
          </a:p>
          <a:p>
            <a:pPr algn="l">
              <a:lnSpc>
                <a:spcPct val="150000"/>
              </a:lnSpc>
              <a:buClr>
                <a:schemeClr val="accent2"/>
              </a:buClr>
              <a:buSzPct val="120000"/>
              <a:buFont typeface="Arial" panose="020B0604020202020204" pitchFamily="34" charset="0"/>
              <a:buChar char="•"/>
            </a:pPr>
            <a:r>
              <a:rPr lang="en-US" sz="1600" dirty="0">
                <a:solidFill>
                  <a:schemeClr val="bg1"/>
                </a:solidFill>
              </a:rPr>
              <a:t>Peer-effects</a:t>
            </a:r>
          </a:p>
          <a:p>
            <a:pPr marL="114300" indent="0" algn="l">
              <a:lnSpc>
                <a:spcPct val="150000"/>
              </a:lnSpc>
              <a:buClr>
                <a:schemeClr val="accent2"/>
              </a:buClr>
              <a:buSzPct val="120000"/>
            </a:pPr>
            <a:endParaRPr lang="en-US" sz="1600" dirty="0">
              <a:solidFill>
                <a:schemeClr val="bg1"/>
              </a:solidFill>
            </a:endParaRPr>
          </a:p>
        </p:txBody>
      </p:sp>
      <p:sp>
        <p:nvSpPr>
          <p:cNvPr id="11" name="Subtitle 2">
            <a:extLst>
              <a:ext uri="{FF2B5EF4-FFF2-40B4-BE49-F238E27FC236}">
                <a16:creationId xmlns:a16="http://schemas.microsoft.com/office/drawing/2014/main" id="{38A41CC8-DC69-0341-BB18-A473081CF93A}"/>
              </a:ext>
            </a:extLst>
          </p:cNvPr>
          <p:cNvSpPr txBox="1">
            <a:spLocks/>
          </p:cNvSpPr>
          <p:nvPr/>
        </p:nvSpPr>
        <p:spPr>
          <a:xfrm>
            <a:off x="5929577" y="2387775"/>
            <a:ext cx="2964095" cy="2361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lnSpc>
                <a:spcPct val="150000"/>
              </a:lnSpc>
              <a:buClr>
                <a:schemeClr val="accent3"/>
              </a:buClr>
              <a:buSzPct val="120000"/>
              <a:buFont typeface="Arial" panose="020B0604020202020204" pitchFamily="34" charset="0"/>
              <a:buChar char="•"/>
            </a:pPr>
            <a:r>
              <a:rPr lang="en-US" sz="1600" dirty="0">
                <a:solidFill>
                  <a:schemeClr val="bg1"/>
                </a:solidFill>
              </a:rPr>
              <a:t>Income</a:t>
            </a:r>
          </a:p>
          <a:p>
            <a:pPr algn="l">
              <a:lnSpc>
                <a:spcPct val="150000"/>
              </a:lnSpc>
              <a:buClr>
                <a:schemeClr val="accent3"/>
              </a:buClr>
              <a:buSzPct val="120000"/>
              <a:buFont typeface="Arial" panose="020B0604020202020204" pitchFamily="34" charset="0"/>
              <a:buChar char="•"/>
            </a:pPr>
            <a:r>
              <a:rPr lang="en-US" sz="1600" dirty="0">
                <a:solidFill>
                  <a:schemeClr val="bg1"/>
                </a:solidFill>
              </a:rPr>
              <a:t>GDP</a:t>
            </a:r>
          </a:p>
          <a:p>
            <a:pPr algn="l">
              <a:lnSpc>
                <a:spcPct val="150000"/>
              </a:lnSpc>
              <a:buClr>
                <a:schemeClr val="accent3"/>
              </a:buClr>
              <a:buSzPct val="120000"/>
              <a:buFont typeface="Arial" panose="020B0604020202020204" pitchFamily="34" charset="0"/>
              <a:buChar char="•"/>
            </a:pPr>
            <a:r>
              <a:rPr lang="en-US" sz="1600" dirty="0">
                <a:solidFill>
                  <a:schemeClr val="bg1"/>
                </a:solidFill>
              </a:rPr>
              <a:t>Gov. exp. Education</a:t>
            </a:r>
          </a:p>
          <a:p>
            <a:pPr algn="l">
              <a:lnSpc>
                <a:spcPct val="150000"/>
              </a:lnSpc>
              <a:buClr>
                <a:schemeClr val="accent3"/>
              </a:buClr>
              <a:buSzPct val="120000"/>
              <a:buFont typeface="Arial" panose="020B0604020202020204" pitchFamily="34" charset="0"/>
              <a:buChar char="•"/>
            </a:pPr>
            <a:r>
              <a:rPr lang="en-US" sz="1600" dirty="0">
                <a:solidFill>
                  <a:schemeClr val="bg1"/>
                </a:solidFill>
              </a:rPr>
              <a:t>Gov. exp. Health</a:t>
            </a:r>
          </a:p>
          <a:p>
            <a:pPr algn="l">
              <a:lnSpc>
                <a:spcPct val="150000"/>
              </a:lnSpc>
              <a:buClr>
                <a:schemeClr val="accent3"/>
              </a:buClr>
              <a:buSzPct val="120000"/>
              <a:buFont typeface="Arial" panose="020B0604020202020204" pitchFamily="34" charset="0"/>
              <a:buChar char="•"/>
            </a:pPr>
            <a:r>
              <a:rPr lang="en-US" sz="1600" dirty="0">
                <a:solidFill>
                  <a:schemeClr val="bg1"/>
                </a:solidFill>
              </a:rPr>
              <a:t>Life expectancy</a:t>
            </a:r>
          </a:p>
          <a:p>
            <a:pPr algn="l">
              <a:lnSpc>
                <a:spcPct val="150000"/>
              </a:lnSpc>
              <a:buClr>
                <a:schemeClr val="accent3"/>
              </a:buClr>
              <a:buSzPct val="120000"/>
              <a:buFont typeface="Arial" panose="020B0604020202020204" pitchFamily="34" charset="0"/>
              <a:buChar char="•"/>
            </a:pPr>
            <a:r>
              <a:rPr lang="en-US" sz="1600" dirty="0">
                <a:solidFill>
                  <a:schemeClr val="bg1"/>
                </a:solidFill>
              </a:rPr>
              <a:t>HDI</a:t>
            </a:r>
          </a:p>
        </p:txBody>
      </p:sp>
      <p:sp>
        <p:nvSpPr>
          <p:cNvPr id="13" name="Subtitle 2">
            <a:extLst>
              <a:ext uri="{FF2B5EF4-FFF2-40B4-BE49-F238E27FC236}">
                <a16:creationId xmlns:a16="http://schemas.microsoft.com/office/drawing/2014/main" id="{C24BA388-77DA-F14F-87CE-74564C4AD961}"/>
              </a:ext>
            </a:extLst>
          </p:cNvPr>
          <p:cNvSpPr txBox="1">
            <a:spLocks/>
          </p:cNvSpPr>
          <p:nvPr/>
        </p:nvSpPr>
        <p:spPr>
          <a:xfrm>
            <a:off x="5703477" y="1387025"/>
            <a:ext cx="3491452"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dirty="0">
                <a:solidFill>
                  <a:schemeClr val="bg1"/>
                </a:solidFill>
              </a:rPr>
              <a:t>Where do I want to migrate?</a:t>
            </a:r>
          </a:p>
        </p:txBody>
      </p:sp>
      <p:sp>
        <p:nvSpPr>
          <p:cNvPr id="14" name="Subtitle 2">
            <a:extLst>
              <a:ext uri="{FF2B5EF4-FFF2-40B4-BE49-F238E27FC236}">
                <a16:creationId xmlns:a16="http://schemas.microsoft.com/office/drawing/2014/main" id="{680B7F8E-D45A-BF43-A4BB-DE4EDEFCBBE4}"/>
              </a:ext>
            </a:extLst>
          </p:cNvPr>
          <p:cNvSpPr txBox="1">
            <a:spLocks/>
          </p:cNvSpPr>
          <p:nvPr/>
        </p:nvSpPr>
        <p:spPr>
          <a:xfrm>
            <a:off x="6192431" y="1929359"/>
            <a:ext cx="2851361"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dirty="0">
                <a:solidFill>
                  <a:schemeClr val="accent3"/>
                </a:solidFill>
              </a:rPr>
              <a:t>External/ macro factors</a:t>
            </a:r>
          </a:p>
        </p:txBody>
      </p:sp>
      <p:sp>
        <p:nvSpPr>
          <p:cNvPr id="16" name="Google Shape;1180;p42">
            <a:extLst>
              <a:ext uri="{FF2B5EF4-FFF2-40B4-BE49-F238E27FC236}">
                <a16:creationId xmlns:a16="http://schemas.microsoft.com/office/drawing/2014/main" id="{8C5AD65A-0D3F-5644-9EBD-F4CA83A717EA}"/>
              </a:ext>
            </a:extLst>
          </p:cNvPr>
          <p:cNvSpPr/>
          <p:nvPr/>
        </p:nvSpPr>
        <p:spPr>
          <a:xfrm>
            <a:off x="1426110" y="4854373"/>
            <a:ext cx="149861" cy="14986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roup 66">
            <a:extLst>
              <a:ext uri="{FF2B5EF4-FFF2-40B4-BE49-F238E27FC236}">
                <a16:creationId xmlns:a16="http://schemas.microsoft.com/office/drawing/2014/main" id="{67C0B281-3A65-EB4A-872A-3A0C2024576E}"/>
              </a:ext>
            </a:extLst>
          </p:cNvPr>
          <p:cNvGrpSpPr/>
          <p:nvPr/>
        </p:nvGrpSpPr>
        <p:grpSpPr>
          <a:xfrm>
            <a:off x="3830627" y="2853725"/>
            <a:ext cx="1482745" cy="1482436"/>
            <a:chOff x="3127966" y="2863967"/>
            <a:chExt cx="1569296" cy="1568969"/>
          </a:xfrm>
        </p:grpSpPr>
        <p:grpSp>
          <p:nvGrpSpPr>
            <p:cNvPr id="17" name="Google Shape;1202;p42">
              <a:extLst>
                <a:ext uri="{FF2B5EF4-FFF2-40B4-BE49-F238E27FC236}">
                  <a16:creationId xmlns:a16="http://schemas.microsoft.com/office/drawing/2014/main" id="{54E477FB-EF11-E74D-982A-FBE0FFEDD1B1}"/>
                </a:ext>
              </a:extLst>
            </p:cNvPr>
            <p:cNvGrpSpPr/>
            <p:nvPr/>
          </p:nvGrpSpPr>
          <p:grpSpPr>
            <a:xfrm>
              <a:off x="3618880" y="3306174"/>
              <a:ext cx="589727" cy="783742"/>
              <a:chOff x="8055961" y="2881842"/>
              <a:chExt cx="260283" cy="345914"/>
            </a:xfrm>
            <a:solidFill>
              <a:schemeClr val="bg1"/>
            </a:solidFill>
          </p:grpSpPr>
          <p:sp>
            <p:nvSpPr>
              <p:cNvPr id="18" name="Google Shape;1203;p42">
                <a:extLst>
                  <a:ext uri="{FF2B5EF4-FFF2-40B4-BE49-F238E27FC236}">
                    <a16:creationId xmlns:a16="http://schemas.microsoft.com/office/drawing/2014/main" id="{65FA85AF-88BD-5A4F-A6B9-CEC23FA34090}"/>
                  </a:ext>
                </a:extLst>
              </p:cNvPr>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04;p42">
                <a:extLst>
                  <a:ext uri="{FF2B5EF4-FFF2-40B4-BE49-F238E27FC236}">
                    <a16:creationId xmlns:a16="http://schemas.microsoft.com/office/drawing/2014/main" id="{0A8D7CC3-E84F-6341-8F69-840D131B3FE4}"/>
                  </a:ext>
                </a:extLst>
              </p:cNvPr>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05;p42">
                <a:extLst>
                  <a:ext uri="{FF2B5EF4-FFF2-40B4-BE49-F238E27FC236}">
                    <a16:creationId xmlns:a16="http://schemas.microsoft.com/office/drawing/2014/main" id="{A43AD354-9302-134A-821C-BE054F2DB596}"/>
                  </a:ext>
                </a:extLst>
              </p:cNvPr>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06;p42">
                <a:extLst>
                  <a:ext uri="{FF2B5EF4-FFF2-40B4-BE49-F238E27FC236}">
                    <a16:creationId xmlns:a16="http://schemas.microsoft.com/office/drawing/2014/main" id="{F78743B9-2E97-9244-8C0E-10E3E3156EB1}"/>
                  </a:ext>
                </a:extLst>
              </p:cNvPr>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434;p48">
              <a:extLst>
                <a:ext uri="{FF2B5EF4-FFF2-40B4-BE49-F238E27FC236}">
                  <a16:creationId xmlns:a16="http://schemas.microsoft.com/office/drawing/2014/main" id="{79625A0F-5BBF-6248-8FBF-62B42F282692}"/>
                </a:ext>
              </a:extLst>
            </p:cNvPr>
            <p:cNvGrpSpPr/>
            <p:nvPr/>
          </p:nvGrpSpPr>
          <p:grpSpPr>
            <a:xfrm>
              <a:off x="3127966" y="2863967"/>
              <a:ext cx="1569296" cy="1568969"/>
              <a:chOff x="238125" y="3745825"/>
              <a:chExt cx="1319000" cy="1318725"/>
            </a:xfrm>
          </p:grpSpPr>
          <p:sp>
            <p:nvSpPr>
              <p:cNvPr id="23" name="Google Shape;1435;p48">
                <a:extLst>
                  <a:ext uri="{FF2B5EF4-FFF2-40B4-BE49-F238E27FC236}">
                    <a16:creationId xmlns:a16="http://schemas.microsoft.com/office/drawing/2014/main" id="{11D20B83-2E51-B945-88BC-6EBACCE5AD19}"/>
                  </a:ext>
                </a:extLst>
              </p:cNvPr>
              <p:cNvSpPr/>
              <p:nvPr/>
            </p:nvSpPr>
            <p:spPr>
              <a:xfrm>
                <a:off x="403175" y="3947200"/>
                <a:ext cx="952350" cy="916050"/>
              </a:xfrm>
              <a:custGeom>
                <a:avLst/>
                <a:gdLst/>
                <a:ahLst/>
                <a:cxnLst/>
                <a:rect l="l" t="t" r="r" b="b"/>
                <a:pathLst>
                  <a:path w="38094" h="36642" extrusionOk="0">
                    <a:moveTo>
                      <a:pt x="19772" y="767"/>
                    </a:moveTo>
                    <a:cubicBezTo>
                      <a:pt x="29462" y="779"/>
                      <a:pt x="37312" y="8629"/>
                      <a:pt x="37325" y="18320"/>
                    </a:cubicBezTo>
                    <a:cubicBezTo>
                      <a:pt x="37325" y="25426"/>
                      <a:pt x="33040" y="31828"/>
                      <a:pt x="26488" y="34537"/>
                    </a:cubicBezTo>
                    <a:cubicBezTo>
                      <a:pt x="24312" y="35439"/>
                      <a:pt x="22029" y="35877"/>
                      <a:pt x="19765" y="35877"/>
                    </a:cubicBezTo>
                    <a:cubicBezTo>
                      <a:pt x="15198" y="35877"/>
                      <a:pt x="10713" y="34093"/>
                      <a:pt x="7360" y="30731"/>
                    </a:cubicBezTo>
                    <a:cubicBezTo>
                      <a:pt x="2332" y="25716"/>
                      <a:pt x="833" y="18168"/>
                      <a:pt x="3554" y="11603"/>
                    </a:cubicBezTo>
                    <a:cubicBezTo>
                      <a:pt x="6263" y="5051"/>
                      <a:pt x="12665" y="767"/>
                      <a:pt x="19772" y="767"/>
                    </a:cubicBezTo>
                    <a:close/>
                    <a:moveTo>
                      <a:pt x="19767" y="1"/>
                    </a:moveTo>
                    <a:cubicBezTo>
                      <a:pt x="15000" y="1"/>
                      <a:pt x="10315" y="1861"/>
                      <a:pt x="6818" y="5366"/>
                    </a:cubicBezTo>
                    <a:cubicBezTo>
                      <a:pt x="1576" y="10608"/>
                      <a:pt x="1" y="18483"/>
                      <a:pt x="2836" y="25338"/>
                    </a:cubicBezTo>
                    <a:cubicBezTo>
                      <a:pt x="5671" y="32181"/>
                      <a:pt x="12362" y="36641"/>
                      <a:pt x="19772" y="36641"/>
                    </a:cubicBezTo>
                    <a:cubicBezTo>
                      <a:pt x="29878" y="36629"/>
                      <a:pt x="38081" y="28438"/>
                      <a:pt x="38093" y="18320"/>
                    </a:cubicBezTo>
                    <a:cubicBezTo>
                      <a:pt x="38081" y="10910"/>
                      <a:pt x="33620" y="4232"/>
                      <a:pt x="26778" y="1397"/>
                    </a:cubicBezTo>
                    <a:cubicBezTo>
                      <a:pt x="24511" y="457"/>
                      <a:pt x="22129" y="1"/>
                      <a:pt x="19767" y="1"/>
                    </a:cubicBezTo>
                    <a:close/>
                  </a:path>
                </a:pathLst>
              </a:custGeom>
              <a:solidFill>
                <a:srgbClr val="FF9973"/>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436;p48">
                <a:extLst>
                  <a:ext uri="{FF2B5EF4-FFF2-40B4-BE49-F238E27FC236}">
                    <a16:creationId xmlns:a16="http://schemas.microsoft.com/office/drawing/2014/main" id="{5B5800CD-10C0-D142-8A03-8198DC3767B1}"/>
                  </a:ext>
                </a:extLst>
              </p:cNvPr>
              <p:cNvSpPr/>
              <p:nvPr/>
            </p:nvSpPr>
            <p:spPr>
              <a:xfrm>
                <a:off x="883275" y="4935050"/>
                <a:ext cx="28700" cy="28675"/>
              </a:xfrm>
              <a:custGeom>
                <a:avLst/>
                <a:gdLst/>
                <a:ahLst/>
                <a:cxnLst/>
                <a:rect l="l" t="t" r="r" b="b"/>
                <a:pathLst>
                  <a:path w="1148" h="1147" extrusionOk="0">
                    <a:moveTo>
                      <a:pt x="580" y="0"/>
                    </a:moveTo>
                    <a:cubicBezTo>
                      <a:pt x="253" y="0"/>
                      <a:pt x="1" y="265"/>
                      <a:pt x="1" y="580"/>
                    </a:cubicBezTo>
                    <a:cubicBezTo>
                      <a:pt x="1" y="895"/>
                      <a:pt x="253" y="1147"/>
                      <a:pt x="580" y="1147"/>
                    </a:cubicBezTo>
                    <a:cubicBezTo>
                      <a:pt x="895" y="1147"/>
                      <a:pt x="1147" y="895"/>
                      <a:pt x="1147" y="580"/>
                    </a:cubicBezTo>
                    <a:cubicBezTo>
                      <a:pt x="1147" y="265"/>
                      <a:pt x="895" y="0"/>
                      <a:pt x="580"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37;p48">
                <a:extLst>
                  <a:ext uri="{FF2B5EF4-FFF2-40B4-BE49-F238E27FC236}">
                    <a16:creationId xmlns:a16="http://schemas.microsoft.com/office/drawing/2014/main" id="{91B940D2-98DE-6541-946E-22DC69B73608}"/>
                  </a:ext>
                </a:extLst>
              </p:cNvPr>
              <p:cNvSpPr/>
              <p:nvPr/>
            </p:nvSpPr>
            <p:spPr>
              <a:xfrm>
                <a:off x="1018725" y="4917600"/>
                <a:ext cx="31850" cy="28800"/>
              </a:xfrm>
              <a:custGeom>
                <a:avLst/>
                <a:gdLst/>
                <a:ahLst/>
                <a:cxnLst/>
                <a:rect l="l" t="t" r="r" b="b"/>
                <a:pathLst>
                  <a:path w="1274" h="1152" extrusionOk="0">
                    <a:moveTo>
                      <a:pt x="638" y="0"/>
                    </a:moveTo>
                    <a:cubicBezTo>
                      <a:pt x="590" y="0"/>
                      <a:pt x="541" y="6"/>
                      <a:pt x="492" y="18"/>
                    </a:cubicBezTo>
                    <a:cubicBezTo>
                      <a:pt x="190" y="93"/>
                      <a:pt x="1" y="421"/>
                      <a:pt x="89" y="723"/>
                    </a:cubicBezTo>
                    <a:cubicBezTo>
                      <a:pt x="152" y="975"/>
                      <a:pt x="379" y="1152"/>
                      <a:pt x="644" y="1152"/>
                    </a:cubicBezTo>
                    <a:cubicBezTo>
                      <a:pt x="694" y="1152"/>
                      <a:pt x="732" y="1152"/>
                      <a:pt x="782" y="1139"/>
                    </a:cubicBezTo>
                    <a:cubicBezTo>
                      <a:pt x="1085" y="1051"/>
                      <a:pt x="1274" y="736"/>
                      <a:pt x="1198" y="434"/>
                    </a:cubicBezTo>
                    <a:cubicBezTo>
                      <a:pt x="1134" y="168"/>
                      <a:pt x="900" y="0"/>
                      <a:pt x="638"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38;p48">
                <a:extLst>
                  <a:ext uri="{FF2B5EF4-FFF2-40B4-BE49-F238E27FC236}">
                    <a16:creationId xmlns:a16="http://schemas.microsoft.com/office/drawing/2014/main" id="{9FBF579B-0CFE-214F-9E69-CFFA8C1F137F}"/>
                  </a:ext>
                </a:extLst>
              </p:cNvPr>
              <p:cNvSpPr/>
              <p:nvPr/>
            </p:nvSpPr>
            <p:spPr>
              <a:xfrm>
                <a:off x="711600" y="4907975"/>
                <a:ext cx="32475" cy="28975"/>
              </a:xfrm>
              <a:custGeom>
                <a:avLst/>
                <a:gdLst/>
                <a:ahLst/>
                <a:cxnLst/>
                <a:rect l="l" t="t" r="r" b="b"/>
                <a:pathLst>
                  <a:path w="1299" h="1159" extrusionOk="0">
                    <a:moveTo>
                      <a:pt x="665" y="1"/>
                    </a:moveTo>
                    <a:cubicBezTo>
                      <a:pt x="417" y="1"/>
                      <a:pt x="183" y="156"/>
                      <a:pt x="101" y="403"/>
                    </a:cubicBezTo>
                    <a:cubicBezTo>
                      <a:pt x="0" y="705"/>
                      <a:pt x="164" y="1033"/>
                      <a:pt x="466" y="1134"/>
                    </a:cubicBezTo>
                    <a:cubicBezTo>
                      <a:pt x="529" y="1146"/>
                      <a:pt x="592" y="1159"/>
                      <a:pt x="643" y="1159"/>
                    </a:cubicBezTo>
                    <a:cubicBezTo>
                      <a:pt x="895" y="1159"/>
                      <a:pt x="1109" y="995"/>
                      <a:pt x="1197" y="756"/>
                    </a:cubicBezTo>
                    <a:cubicBezTo>
                      <a:pt x="1298" y="453"/>
                      <a:pt x="1134" y="126"/>
                      <a:pt x="832" y="25"/>
                    </a:cubicBezTo>
                    <a:cubicBezTo>
                      <a:pt x="777" y="9"/>
                      <a:pt x="721" y="1"/>
                      <a:pt x="66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39;p48">
                <a:extLst>
                  <a:ext uri="{FF2B5EF4-FFF2-40B4-BE49-F238E27FC236}">
                    <a16:creationId xmlns:a16="http://schemas.microsoft.com/office/drawing/2014/main" id="{E51C6721-1DAE-0045-912F-9BBCC8AB660D}"/>
                  </a:ext>
                </a:extLst>
              </p:cNvPr>
              <p:cNvSpPr/>
              <p:nvPr/>
            </p:nvSpPr>
            <p:spPr>
              <a:xfrm>
                <a:off x="1175625" y="4848450"/>
                <a:ext cx="32775" cy="28650"/>
              </a:xfrm>
              <a:custGeom>
                <a:avLst/>
                <a:gdLst/>
                <a:ahLst/>
                <a:cxnLst/>
                <a:rect l="l" t="t" r="r" b="b"/>
                <a:pathLst>
                  <a:path w="1311" h="1146" extrusionOk="0">
                    <a:moveTo>
                      <a:pt x="657" y="1"/>
                    </a:moveTo>
                    <a:cubicBezTo>
                      <a:pt x="552" y="1"/>
                      <a:pt x="447" y="29"/>
                      <a:pt x="353" y="87"/>
                    </a:cubicBezTo>
                    <a:cubicBezTo>
                      <a:pt x="76" y="264"/>
                      <a:pt x="0" y="616"/>
                      <a:pt x="177" y="881"/>
                    </a:cubicBezTo>
                    <a:cubicBezTo>
                      <a:pt x="290" y="1045"/>
                      <a:pt x="466" y="1146"/>
                      <a:pt x="655" y="1146"/>
                    </a:cubicBezTo>
                    <a:cubicBezTo>
                      <a:pt x="769" y="1146"/>
                      <a:pt x="882" y="1120"/>
                      <a:pt x="970" y="1057"/>
                    </a:cubicBezTo>
                    <a:cubicBezTo>
                      <a:pt x="1235" y="881"/>
                      <a:pt x="1311" y="528"/>
                      <a:pt x="1147" y="264"/>
                    </a:cubicBezTo>
                    <a:cubicBezTo>
                      <a:pt x="1033" y="93"/>
                      <a:pt x="846" y="1"/>
                      <a:pt x="65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0;p48">
                <a:extLst>
                  <a:ext uri="{FF2B5EF4-FFF2-40B4-BE49-F238E27FC236}">
                    <a16:creationId xmlns:a16="http://schemas.microsoft.com/office/drawing/2014/main" id="{E6BCAF5D-3E5F-3248-BDDB-DFB27BD335D2}"/>
                  </a:ext>
                </a:extLst>
              </p:cNvPr>
              <p:cNvSpPr/>
              <p:nvPr/>
            </p:nvSpPr>
            <p:spPr>
              <a:xfrm>
                <a:off x="558800" y="4828875"/>
                <a:ext cx="32475" cy="29000"/>
              </a:xfrm>
              <a:custGeom>
                <a:avLst/>
                <a:gdLst/>
                <a:ahLst/>
                <a:cxnLst/>
                <a:rect l="l" t="t" r="r" b="b"/>
                <a:pathLst>
                  <a:path w="1299" h="1160" extrusionOk="0">
                    <a:moveTo>
                      <a:pt x="646" y="1"/>
                    </a:moveTo>
                    <a:cubicBezTo>
                      <a:pt x="468" y="1"/>
                      <a:pt x="295" y="82"/>
                      <a:pt x="190" y="240"/>
                    </a:cubicBezTo>
                    <a:cubicBezTo>
                      <a:pt x="1" y="492"/>
                      <a:pt x="51" y="858"/>
                      <a:pt x="303" y="1047"/>
                    </a:cubicBezTo>
                    <a:cubicBezTo>
                      <a:pt x="404" y="1122"/>
                      <a:pt x="530" y="1160"/>
                      <a:pt x="643" y="1160"/>
                    </a:cubicBezTo>
                    <a:cubicBezTo>
                      <a:pt x="832" y="1160"/>
                      <a:pt x="996" y="1072"/>
                      <a:pt x="1110" y="921"/>
                    </a:cubicBezTo>
                    <a:cubicBezTo>
                      <a:pt x="1299" y="669"/>
                      <a:pt x="1248" y="303"/>
                      <a:pt x="996" y="114"/>
                    </a:cubicBezTo>
                    <a:cubicBezTo>
                      <a:pt x="889" y="38"/>
                      <a:pt x="766" y="1"/>
                      <a:pt x="6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1;p48">
                <a:extLst>
                  <a:ext uri="{FF2B5EF4-FFF2-40B4-BE49-F238E27FC236}">
                    <a16:creationId xmlns:a16="http://schemas.microsoft.com/office/drawing/2014/main" id="{C5994DB1-6BFB-484B-9248-0DED0D9AB3E9}"/>
                  </a:ext>
                </a:extLst>
              </p:cNvPr>
              <p:cNvSpPr/>
              <p:nvPr/>
            </p:nvSpPr>
            <p:spPr>
              <a:xfrm>
                <a:off x="1303825" y="4733350"/>
                <a:ext cx="32475" cy="28775"/>
              </a:xfrm>
              <a:custGeom>
                <a:avLst/>
                <a:gdLst/>
                <a:ahLst/>
                <a:cxnLst/>
                <a:rect l="l" t="t" r="r" b="b"/>
                <a:pathLst>
                  <a:path w="1299" h="1151" extrusionOk="0">
                    <a:moveTo>
                      <a:pt x="655" y="0"/>
                    </a:moveTo>
                    <a:cubicBezTo>
                      <a:pt x="485" y="0"/>
                      <a:pt x="317" y="74"/>
                      <a:pt x="202" y="218"/>
                    </a:cubicBezTo>
                    <a:cubicBezTo>
                      <a:pt x="1" y="457"/>
                      <a:pt x="51" y="823"/>
                      <a:pt x="291" y="1024"/>
                    </a:cubicBezTo>
                    <a:cubicBezTo>
                      <a:pt x="391" y="1113"/>
                      <a:pt x="517" y="1150"/>
                      <a:pt x="656" y="1150"/>
                    </a:cubicBezTo>
                    <a:cubicBezTo>
                      <a:pt x="832" y="1150"/>
                      <a:pt x="996" y="1075"/>
                      <a:pt x="1097" y="949"/>
                    </a:cubicBezTo>
                    <a:cubicBezTo>
                      <a:pt x="1299" y="697"/>
                      <a:pt x="1261" y="331"/>
                      <a:pt x="1021" y="130"/>
                    </a:cubicBezTo>
                    <a:cubicBezTo>
                      <a:pt x="913" y="43"/>
                      <a:pt x="783" y="0"/>
                      <a:pt x="655"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442;p48">
                <a:extLst>
                  <a:ext uri="{FF2B5EF4-FFF2-40B4-BE49-F238E27FC236}">
                    <a16:creationId xmlns:a16="http://schemas.microsoft.com/office/drawing/2014/main" id="{A3C58E9C-6C87-2646-A73A-B0A0E0421D2D}"/>
                  </a:ext>
                </a:extLst>
              </p:cNvPr>
              <p:cNvSpPr/>
              <p:nvPr/>
            </p:nvSpPr>
            <p:spPr>
              <a:xfrm>
                <a:off x="438150" y="4706450"/>
                <a:ext cx="32475" cy="28900"/>
              </a:xfrm>
              <a:custGeom>
                <a:avLst/>
                <a:gdLst/>
                <a:ahLst/>
                <a:cxnLst/>
                <a:rect l="l" t="t" r="r" b="b"/>
                <a:pathLst>
                  <a:path w="1299" h="1156" extrusionOk="0">
                    <a:moveTo>
                      <a:pt x="644" y="0"/>
                    </a:moveTo>
                    <a:cubicBezTo>
                      <a:pt x="530" y="0"/>
                      <a:pt x="414" y="36"/>
                      <a:pt x="316" y="109"/>
                    </a:cubicBezTo>
                    <a:cubicBezTo>
                      <a:pt x="51" y="286"/>
                      <a:pt x="1" y="651"/>
                      <a:pt x="177" y="916"/>
                    </a:cubicBezTo>
                    <a:cubicBezTo>
                      <a:pt x="290" y="1067"/>
                      <a:pt x="467" y="1155"/>
                      <a:pt x="643" y="1155"/>
                    </a:cubicBezTo>
                    <a:cubicBezTo>
                      <a:pt x="769" y="1155"/>
                      <a:pt x="883" y="1117"/>
                      <a:pt x="983" y="1042"/>
                    </a:cubicBezTo>
                    <a:cubicBezTo>
                      <a:pt x="1235" y="865"/>
                      <a:pt x="1298" y="500"/>
                      <a:pt x="1109" y="248"/>
                    </a:cubicBezTo>
                    <a:cubicBezTo>
                      <a:pt x="1002" y="87"/>
                      <a:pt x="824" y="0"/>
                      <a:pt x="644"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3;p48">
                <a:extLst>
                  <a:ext uri="{FF2B5EF4-FFF2-40B4-BE49-F238E27FC236}">
                    <a16:creationId xmlns:a16="http://schemas.microsoft.com/office/drawing/2014/main" id="{D17A6EB1-59A4-C045-ACB1-74DDB7D6A5A6}"/>
                  </a:ext>
                </a:extLst>
              </p:cNvPr>
              <p:cNvSpPr/>
              <p:nvPr/>
            </p:nvSpPr>
            <p:spPr>
              <a:xfrm>
                <a:off x="1390150" y="4584700"/>
                <a:ext cx="32775" cy="28725"/>
              </a:xfrm>
              <a:custGeom>
                <a:avLst/>
                <a:gdLst/>
                <a:ahLst/>
                <a:cxnLst/>
                <a:rect l="l" t="t" r="r" b="b"/>
                <a:pathLst>
                  <a:path w="1311" h="1149" extrusionOk="0">
                    <a:moveTo>
                      <a:pt x="643" y="1"/>
                    </a:moveTo>
                    <a:cubicBezTo>
                      <a:pt x="413" y="1"/>
                      <a:pt x="201" y="136"/>
                      <a:pt x="114" y="367"/>
                    </a:cubicBezTo>
                    <a:cubicBezTo>
                      <a:pt x="0" y="670"/>
                      <a:pt x="139" y="998"/>
                      <a:pt x="441" y="1111"/>
                    </a:cubicBezTo>
                    <a:cubicBezTo>
                      <a:pt x="504" y="1136"/>
                      <a:pt x="580" y="1149"/>
                      <a:pt x="656" y="1149"/>
                    </a:cubicBezTo>
                    <a:cubicBezTo>
                      <a:pt x="895" y="1149"/>
                      <a:pt x="1109" y="1010"/>
                      <a:pt x="1197" y="783"/>
                    </a:cubicBezTo>
                    <a:cubicBezTo>
                      <a:pt x="1311" y="481"/>
                      <a:pt x="1160" y="153"/>
                      <a:pt x="857" y="40"/>
                    </a:cubicBezTo>
                    <a:cubicBezTo>
                      <a:pt x="786" y="13"/>
                      <a:pt x="714" y="1"/>
                      <a:pt x="643"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4;p48">
                <a:extLst>
                  <a:ext uri="{FF2B5EF4-FFF2-40B4-BE49-F238E27FC236}">
                    <a16:creationId xmlns:a16="http://schemas.microsoft.com/office/drawing/2014/main" id="{30EBC34F-AE13-ED4B-8A3C-CC86BF43E2E9}"/>
                  </a:ext>
                </a:extLst>
              </p:cNvPr>
              <p:cNvSpPr/>
              <p:nvPr/>
            </p:nvSpPr>
            <p:spPr>
              <a:xfrm>
                <a:off x="361925" y="4552350"/>
                <a:ext cx="32150" cy="28950"/>
              </a:xfrm>
              <a:custGeom>
                <a:avLst/>
                <a:gdLst/>
                <a:ahLst/>
                <a:cxnLst/>
                <a:rect l="l" t="t" r="r" b="b"/>
                <a:pathLst>
                  <a:path w="1286" h="1158" extrusionOk="0">
                    <a:moveTo>
                      <a:pt x="626" y="1"/>
                    </a:moveTo>
                    <a:cubicBezTo>
                      <a:pt x="573" y="1"/>
                      <a:pt x="519" y="8"/>
                      <a:pt x="466" y="23"/>
                    </a:cubicBezTo>
                    <a:cubicBezTo>
                      <a:pt x="164" y="124"/>
                      <a:pt x="0" y="452"/>
                      <a:pt x="88" y="754"/>
                    </a:cubicBezTo>
                    <a:cubicBezTo>
                      <a:pt x="164" y="994"/>
                      <a:pt x="391" y="1157"/>
                      <a:pt x="643" y="1157"/>
                    </a:cubicBezTo>
                    <a:cubicBezTo>
                      <a:pt x="693" y="1157"/>
                      <a:pt x="756" y="1145"/>
                      <a:pt x="807" y="1132"/>
                    </a:cubicBezTo>
                    <a:cubicBezTo>
                      <a:pt x="1109" y="1031"/>
                      <a:pt x="1285" y="716"/>
                      <a:pt x="1197" y="414"/>
                    </a:cubicBezTo>
                    <a:cubicBezTo>
                      <a:pt x="1114" y="164"/>
                      <a:pt x="876" y="1"/>
                      <a:pt x="62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5;p48">
                <a:extLst>
                  <a:ext uri="{FF2B5EF4-FFF2-40B4-BE49-F238E27FC236}">
                    <a16:creationId xmlns:a16="http://schemas.microsoft.com/office/drawing/2014/main" id="{F690DCF5-1A69-1849-B80F-C9C61089286D}"/>
                  </a:ext>
                </a:extLst>
              </p:cNvPr>
              <p:cNvSpPr/>
              <p:nvPr/>
            </p:nvSpPr>
            <p:spPr>
              <a:xfrm>
                <a:off x="1426700" y="4416200"/>
                <a:ext cx="29625" cy="29000"/>
              </a:xfrm>
              <a:custGeom>
                <a:avLst/>
                <a:gdLst/>
                <a:ahLst/>
                <a:cxnLst/>
                <a:rect l="l" t="t" r="r" b="b"/>
                <a:pathLst>
                  <a:path w="1185" h="1160" extrusionOk="0">
                    <a:moveTo>
                      <a:pt x="595" y="0"/>
                    </a:moveTo>
                    <a:cubicBezTo>
                      <a:pt x="289" y="0"/>
                      <a:pt x="25" y="248"/>
                      <a:pt x="13" y="555"/>
                    </a:cubicBezTo>
                    <a:cubicBezTo>
                      <a:pt x="0" y="870"/>
                      <a:pt x="240" y="1135"/>
                      <a:pt x="567" y="1160"/>
                    </a:cubicBezTo>
                    <a:lnTo>
                      <a:pt x="592" y="1160"/>
                    </a:lnTo>
                    <a:cubicBezTo>
                      <a:pt x="895" y="1160"/>
                      <a:pt x="1147" y="920"/>
                      <a:pt x="1159" y="605"/>
                    </a:cubicBezTo>
                    <a:cubicBezTo>
                      <a:pt x="1185" y="290"/>
                      <a:pt x="933" y="26"/>
                      <a:pt x="618" y="1"/>
                    </a:cubicBezTo>
                    <a:cubicBezTo>
                      <a:pt x="610" y="0"/>
                      <a:pt x="602" y="0"/>
                      <a:pt x="595"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46;p48">
                <a:extLst>
                  <a:ext uri="{FF2B5EF4-FFF2-40B4-BE49-F238E27FC236}">
                    <a16:creationId xmlns:a16="http://schemas.microsoft.com/office/drawing/2014/main" id="{727F5283-8095-0E4C-A4F4-B31494F8CEBF}"/>
                  </a:ext>
                </a:extLst>
              </p:cNvPr>
              <p:cNvSpPr/>
              <p:nvPr/>
            </p:nvSpPr>
            <p:spPr>
              <a:xfrm>
                <a:off x="338925" y="4382175"/>
                <a:ext cx="29000" cy="29000"/>
              </a:xfrm>
              <a:custGeom>
                <a:avLst/>
                <a:gdLst/>
                <a:ahLst/>
                <a:cxnLst/>
                <a:rect l="l" t="t" r="r" b="b"/>
                <a:pathLst>
                  <a:path w="1160" h="1160" extrusionOk="0">
                    <a:moveTo>
                      <a:pt x="580" y="1"/>
                    </a:moveTo>
                    <a:cubicBezTo>
                      <a:pt x="265" y="1"/>
                      <a:pt x="0" y="253"/>
                      <a:pt x="0" y="568"/>
                    </a:cubicBezTo>
                    <a:cubicBezTo>
                      <a:pt x="0" y="883"/>
                      <a:pt x="252" y="1147"/>
                      <a:pt x="567" y="1160"/>
                    </a:cubicBezTo>
                    <a:lnTo>
                      <a:pt x="580" y="1160"/>
                    </a:lnTo>
                    <a:cubicBezTo>
                      <a:pt x="895" y="1160"/>
                      <a:pt x="1147" y="895"/>
                      <a:pt x="1147" y="580"/>
                    </a:cubicBezTo>
                    <a:cubicBezTo>
                      <a:pt x="1160" y="265"/>
                      <a:pt x="895" y="1"/>
                      <a:pt x="580"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7;p48">
                <a:extLst>
                  <a:ext uri="{FF2B5EF4-FFF2-40B4-BE49-F238E27FC236}">
                    <a16:creationId xmlns:a16="http://schemas.microsoft.com/office/drawing/2014/main" id="{F70DAE4D-AD2A-7B43-9F0F-6A84850C6C4F}"/>
                  </a:ext>
                </a:extLst>
              </p:cNvPr>
              <p:cNvSpPr/>
              <p:nvPr/>
            </p:nvSpPr>
            <p:spPr>
              <a:xfrm>
                <a:off x="1406225" y="4245525"/>
                <a:ext cx="32150" cy="28625"/>
              </a:xfrm>
              <a:custGeom>
                <a:avLst/>
                <a:gdLst/>
                <a:ahLst/>
                <a:cxnLst/>
                <a:rect l="l" t="t" r="r" b="b"/>
                <a:pathLst>
                  <a:path w="1286" h="1145" extrusionOk="0">
                    <a:moveTo>
                      <a:pt x="650" y="0"/>
                    </a:moveTo>
                    <a:cubicBezTo>
                      <a:pt x="597" y="0"/>
                      <a:pt x="544" y="8"/>
                      <a:pt x="491" y="23"/>
                    </a:cubicBezTo>
                    <a:cubicBezTo>
                      <a:pt x="189" y="99"/>
                      <a:pt x="0" y="414"/>
                      <a:pt x="88" y="729"/>
                    </a:cubicBezTo>
                    <a:cubicBezTo>
                      <a:pt x="151" y="968"/>
                      <a:pt x="378" y="1145"/>
                      <a:pt x="643" y="1145"/>
                    </a:cubicBezTo>
                    <a:cubicBezTo>
                      <a:pt x="693" y="1145"/>
                      <a:pt x="743" y="1145"/>
                      <a:pt x="794" y="1132"/>
                    </a:cubicBezTo>
                    <a:cubicBezTo>
                      <a:pt x="1109" y="1044"/>
                      <a:pt x="1285" y="716"/>
                      <a:pt x="1197" y="414"/>
                    </a:cubicBezTo>
                    <a:cubicBezTo>
                      <a:pt x="1124" y="164"/>
                      <a:pt x="897" y="0"/>
                      <a:pt x="650"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48;p48">
                <a:extLst>
                  <a:ext uri="{FF2B5EF4-FFF2-40B4-BE49-F238E27FC236}">
                    <a16:creationId xmlns:a16="http://schemas.microsoft.com/office/drawing/2014/main" id="{08795775-236A-D24E-ACA8-CA6067389B3E}"/>
                  </a:ext>
                </a:extLst>
              </p:cNvPr>
              <p:cNvSpPr/>
              <p:nvPr/>
            </p:nvSpPr>
            <p:spPr>
              <a:xfrm>
                <a:off x="366950" y="4212875"/>
                <a:ext cx="32175" cy="28825"/>
              </a:xfrm>
              <a:custGeom>
                <a:avLst/>
                <a:gdLst/>
                <a:ahLst/>
                <a:cxnLst/>
                <a:rect l="l" t="t" r="r" b="b"/>
                <a:pathLst>
                  <a:path w="1287" h="1153" extrusionOk="0">
                    <a:moveTo>
                      <a:pt x="642" y="0"/>
                    </a:moveTo>
                    <a:cubicBezTo>
                      <a:pt x="403" y="0"/>
                      <a:pt x="181" y="145"/>
                      <a:pt x="102" y="384"/>
                    </a:cubicBezTo>
                    <a:cubicBezTo>
                      <a:pt x="1" y="686"/>
                      <a:pt x="152" y="1014"/>
                      <a:pt x="454" y="1115"/>
                    </a:cubicBezTo>
                    <a:cubicBezTo>
                      <a:pt x="517" y="1140"/>
                      <a:pt x="580" y="1153"/>
                      <a:pt x="643" y="1153"/>
                    </a:cubicBezTo>
                    <a:cubicBezTo>
                      <a:pt x="895" y="1153"/>
                      <a:pt x="1110" y="989"/>
                      <a:pt x="1185" y="762"/>
                    </a:cubicBezTo>
                    <a:cubicBezTo>
                      <a:pt x="1286" y="460"/>
                      <a:pt x="1135" y="132"/>
                      <a:pt x="832" y="31"/>
                    </a:cubicBezTo>
                    <a:cubicBezTo>
                      <a:pt x="769" y="10"/>
                      <a:pt x="705" y="0"/>
                      <a:pt x="642"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9;p48">
                <a:extLst>
                  <a:ext uri="{FF2B5EF4-FFF2-40B4-BE49-F238E27FC236}">
                    <a16:creationId xmlns:a16="http://schemas.microsoft.com/office/drawing/2014/main" id="{E19B3097-1CE0-6E46-9CC4-F75A51146D18}"/>
                  </a:ext>
                </a:extLst>
              </p:cNvPr>
              <p:cNvSpPr/>
              <p:nvPr/>
            </p:nvSpPr>
            <p:spPr>
              <a:xfrm>
                <a:off x="1334075" y="4089025"/>
                <a:ext cx="32775" cy="28875"/>
              </a:xfrm>
              <a:custGeom>
                <a:avLst/>
                <a:gdLst/>
                <a:ahLst/>
                <a:cxnLst/>
                <a:rect l="l" t="t" r="r" b="b"/>
                <a:pathLst>
                  <a:path w="1311" h="1155" extrusionOk="0">
                    <a:moveTo>
                      <a:pt x="654" y="1"/>
                    </a:moveTo>
                    <a:cubicBezTo>
                      <a:pt x="547" y="1"/>
                      <a:pt x="438" y="31"/>
                      <a:pt x="341" y="96"/>
                    </a:cubicBezTo>
                    <a:cubicBezTo>
                      <a:pt x="76" y="273"/>
                      <a:pt x="0" y="638"/>
                      <a:pt x="189" y="903"/>
                    </a:cubicBezTo>
                    <a:cubicBezTo>
                      <a:pt x="290" y="1054"/>
                      <a:pt x="467" y="1155"/>
                      <a:pt x="668" y="1155"/>
                    </a:cubicBezTo>
                    <a:cubicBezTo>
                      <a:pt x="782" y="1155"/>
                      <a:pt x="883" y="1117"/>
                      <a:pt x="983" y="1054"/>
                    </a:cubicBezTo>
                    <a:cubicBezTo>
                      <a:pt x="1248" y="877"/>
                      <a:pt x="1311" y="525"/>
                      <a:pt x="1135" y="260"/>
                    </a:cubicBezTo>
                    <a:cubicBezTo>
                      <a:pt x="1023" y="92"/>
                      <a:pt x="840" y="1"/>
                      <a:pt x="65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50;p48">
                <a:extLst>
                  <a:ext uri="{FF2B5EF4-FFF2-40B4-BE49-F238E27FC236}">
                    <a16:creationId xmlns:a16="http://schemas.microsoft.com/office/drawing/2014/main" id="{19505753-B014-B541-AD0A-341DDCF0B50B}"/>
                  </a:ext>
                </a:extLst>
              </p:cNvPr>
              <p:cNvSpPr/>
              <p:nvPr/>
            </p:nvSpPr>
            <p:spPr>
              <a:xfrm>
                <a:off x="448225" y="4061375"/>
                <a:ext cx="32475" cy="28800"/>
              </a:xfrm>
              <a:custGeom>
                <a:avLst/>
                <a:gdLst/>
                <a:ahLst/>
                <a:cxnLst/>
                <a:rect l="l" t="t" r="r" b="b"/>
                <a:pathLst>
                  <a:path w="1299" h="1152" extrusionOk="0">
                    <a:moveTo>
                      <a:pt x="643" y="0"/>
                    </a:moveTo>
                    <a:cubicBezTo>
                      <a:pt x="470" y="0"/>
                      <a:pt x="300" y="77"/>
                      <a:pt x="190" y="232"/>
                    </a:cubicBezTo>
                    <a:cubicBezTo>
                      <a:pt x="1" y="471"/>
                      <a:pt x="51" y="837"/>
                      <a:pt x="303" y="1026"/>
                    </a:cubicBezTo>
                    <a:cubicBezTo>
                      <a:pt x="404" y="1114"/>
                      <a:pt x="530" y="1152"/>
                      <a:pt x="656" y="1152"/>
                    </a:cubicBezTo>
                    <a:cubicBezTo>
                      <a:pt x="832" y="1152"/>
                      <a:pt x="996" y="1063"/>
                      <a:pt x="1110" y="925"/>
                    </a:cubicBezTo>
                    <a:cubicBezTo>
                      <a:pt x="1299" y="673"/>
                      <a:pt x="1248" y="307"/>
                      <a:pt x="996" y="118"/>
                    </a:cubicBezTo>
                    <a:cubicBezTo>
                      <a:pt x="891" y="40"/>
                      <a:pt x="767" y="0"/>
                      <a:pt x="643"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51;p48">
                <a:extLst>
                  <a:ext uri="{FF2B5EF4-FFF2-40B4-BE49-F238E27FC236}">
                    <a16:creationId xmlns:a16="http://schemas.microsoft.com/office/drawing/2014/main" id="{00C19D2B-DB8D-E746-97B9-C31FAD30395D}"/>
                  </a:ext>
                </a:extLst>
              </p:cNvPr>
              <p:cNvSpPr/>
              <p:nvPr/>
            </p:nvSpPr>
            <p:spPr>
              <a:xfrm>
                <a:off x="1217525" y="3962800"/>
                <a:ext cx="32475" cy="28775"/>
              </a:xfrm>
              <a:custGeom>
                <a:avLst/>
                <a:gdLst/>
                <a:ahLst/>
                <a:cxnLst/>
                <a:rect l="l" t="t" r="r" b="b"/>
                <a:pathLst>
                  <a:path w="1299" h="1151" extrusionOk="0">
                    <a:moveTo>
                      <a:pt x="642" y="1"/>
                    </a:moveTo>
                    <a:cubicBezTo>
                      <a:pt x="474" y="1"/>
                      <a:pt x="309" y="75"/>
                      <a:pt x="202" y="218"/>
                    </a:cubicBezTo>
                    <a:cubicBezTo>
                      <a:pt x="0" y="470"/>
                      <a:pt x="51" y="836"/>
                      <a:pt x="290" y="1037"/>
                    </a:cubicBezTo>
                    <a:cubicBezTo>
                      <a:pt x="391" y="1113"/>
                      <a:pt x="517" y="1151"/>
                      <a:pt x="655" y="1151"/>
                    </a:cubicBezTo>
                    <a:cubicBezTo>
                      <a:pt x="832" y="1151"/>
                      <a:pt x="996" y="1075"/>
                      <a:pt x="1109" y="936"/>
                    </a:cubicBezTo>
                    <a:cubicBezTo>
                      <a:pt x="1298" y="684"/>
                      <a:pt x="1260" y="319"/>
                      <a:pt x="1008" y="130"/>
                    </a:cubicBezTo>
                    <a:cubicBezTo>
                      <a:pt x="900" y="43"/>
                      <a:pt x="770" y="1"/>
                      <a:pt x="64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52;p48">
                <a:extLst>
                  <a:ext uri="{FF2B5EF4-FFF2-40B4-BE49-F238E27FC236}">
                    <a16:creationId xmlns:a16="http://schemas.microsoft.com/office/drawing/2014/main" id="{CA0D2C25-9216-EB49-ACA6-109C36C058C3}"/>
                  </a:ext>
                </a:extLst>
              </p:cNvPr>
              <p:cNvSpPr/>
              <p:nvPr/>
            </p:nvSpPr>
            <p:spPr>
              <a:xfrm>
                <a:off x="572350" y="3942525"/>
                <a:ext cx="33100" cy="28900"/>
              </a:xfrm>
              <a:custGeom>
                <a:avLst/>
                <a:gdLst/>
                <a:ahLst/>
                <a:cxnLst/>
                <a:rect l="l" t="t" r="r" b="b"/>
                <a:pathLst>
                  <a:path w="1324" h="1156" extrusionOk="0">
                    <a:moveTo>
                      <a:pt x="679" y="0"/>
                    </a:moveTo>
                    <a:cubicBezTo>
                      <a:pt x="563" y="0"/>
                      <a:pt x="444" y="36"/>
                      <a:pt x="341" y="109"/>
                    </a:cubicBezTo>
                    <a:cubicBezTo>
                      <a:pt x="76" y="286"/>
                      <a:pt x="1" y="639"/>
                      <a:pt x="190" y="903"/>
                    </a:cubicBezTo>
                    <a:cubicBezTo>
                      <a:pt x="303" y="1067"/>
                      <a:pt x="479" y="1155"/>
                      <a:pt x="668" y="1155"/>
                    </a:cubicBezTo>
                    <a:cubicBezTo>
                      <a:pt x="782" y="1155"/>
                      <a:pt x="895" y="1117"/>
                      <a:pt x="996" y="1054"/>
                    </a:cubicBezTo>
                    <a:cubicBezTo>
                      <a:pt x="1261" y="878"/>
                      <a:pt x="1324" y="513"/>
                      <a:pt x="1147" y="248"/>
                    </a:cubicBezTo>
                    <a:cubicBezTo>
                      <a:pt x="1040" y="87"/>
                      <a:pt x="862" y="0"/>
                      <a:pt x="67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53;p48">
                <a:extLst>
                  <a:ext uri="{FF2B5EF4-FFF2-40B4-BE49-F238E27FC236}">
                    <a16:creationId xmlns:a16="http://schemas.microsoft.com/office/drawing/2014/main" id="{D8C1E2ED-F939-5743-84A8-9FAD187A3E18}"/>
                  </a:ext>
                </a:extLst>
              </p:cNvPr>
              <p:cNvSpPr/>
              <p:nvPr/>
            </p:nvSpPr>
            <p:spPr>
              <a:xfrm>
                <a:off x="1067250" y="3879100"/>
                <a:ext cx="32475" cy="28675"/>
              </a:xfrm>
              <a:custGeom>
                <a:avLst/>
                <a:gdLst/>
                <a:ahLst/>
                <a:cxnLst/>
                <a:rect l="l" t="t" r="r" b="b"/>
                <a:pathLst>
                  <a:path w="1299" h="1147" extrusionOk="0">
                    <a:moveTo>
                      <a:pt x="646" y="0"/>
                    </a:moveTo>
                    <a:cubicBezTo>
                      <a:pt x="418" y="0"/>
                      <a:pt x="202" y="144"/>
                      <a:pt x="114" y="378"/>
                    </a:cubicBezTo>
                    <a:cubicBezTo>
                      <a:pt x="1" y="681"/>
                      <a:pt x="152" y="1008"/>
                      <a:pt x="454" y="1122"/>
                    </a:cubicBezTo>
                    <a:cubicBezTo>
                      <a:pt x="517" y="1134"/>
                      <a:pt x="580" y="1147"/>
                      <a:pt x="656" y="1147"/>
                    </a:cubicBezTo>
                    <a:cubicBezTo>
                      <a:pt x="895" y="1147"/>
                      <a:pt x="1109" y="996"/>
                      <a:pt x="1198" y="769"/>
                    </a:cubicBezTo>
                    <a:cubicBezTo>
                      <a:pt x="1298" y="479"/>
                      <a:pt x="1147" y="139"/>
                      <a:pt x="845" y="38"/>
                    </a:cubicBezTo>
                    <a:cubicBezTo>
                      <a:pt x="780" y="12"/>
                      <a:pt x="712" y="0"/>
                      <a:pt x="646"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54;p48">
                <a:extLst>
                  <a:ext uri="{FF2B5EF4-FFF2-40B4-BE49-F238E27FC236}">
                    <a16:creationId xmlns:a16="http://schemas.microsoft.com/office/drawing/2014/main" id="{50A56B17-E8FC-E548-BAF7-F5A4D2DB86A6}"/>
                  </a:ext>
                </a:extLst>
              </p:cNvPr>
              <p:cNvSpPr/>
              <p:nvPr/>
            </p:nvSpPr>
            <p:spPr>
              <a:xfrm>
                <a:off x="727975" y="3868450"/>
                <a:ext cx="32150" cy="28625"/>
              </a:xfrm>
              <a:custGeom>
                <a:avLst/>
                <a:gdLst/>
                <a:ahLst/>
                <a:cxnLst/>
                <a:rect l="l" t="t" r="r" b="b"/>
                <a:pathLst>
                  <a:path w="1286" h="1145" extrusionOk="0">
                    <a:moveTo>
                      <a:pt x="650" y="0"/>
                    </a:moveTo>
                    <a:cubicBezTo>
                      <a:pt x="598" y="0"/>
                      <a:pt x="545" y="7"/>
                      <a:pt x="492" y="23"/>
                    </a:cubicBezTo>
                    <a:cubicBezTo>
                      <a:pt x="177" y="111"/>
                      <a:pt x="0" y="426"/>
                      <a:pt x="101" y="741"/>
                    </a:cubicBezTo>
                    <a:cubicBezTo>
                      <a:pt x="162" y="972"/>
                      <a:pt x="376" y="1145"/>
                      <a:pt x="629" y="1145"/>
                    </a:cubicBezTo>
                    <a:cubicBezTo>
                      <a:pt x="638" y="1145"/>
                      <a:pt x="647" y="1145"/>
                      <a:pt x="656" y="1144"/>
                    </a:cubicBezTo>
                    <a:cubicBezTo>
                      <a:pt x="706" y="1144"/>
                      <a:pt x="756" y="1144"/>
                      <a:pt x="807" y="1132"/>
                    </a:cubicBezTo>
                    <a:cubicBezTo>
                      <a:pt x="1122" y="1044"/>
                      <a:pt x="1286" y="716"/>
                      <a:pt x="1197" y="414"/>
                    </a:cubicBezTo>
                    <a:cubicBezTo>
                      <a:pt x="1125" y="164"/>
                      <a:pt x="897" y="0"/>
                      <a:pt x="650"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55;p48">
                <a:extLst>
                  <a:ext uri="{FF2B5EF4-FFF2-40B4-BE49-F238E27FC236}">
                    <a16:creationId xmlns:a16="http://schemas.microsoft.com/office/drawing/2014/main" id="{0F515F42-0E1F-454B-8EAD-2AF7261DE412}"/>
                  </a:ext>
                </a:extLst>
              </p:cNvPr>
              <p:cNvSpPr/>
              <p:nvPr/>
            </p:nvSpPr>
            <p:spPr>
              <a:xfrm>
                <a:off x="899975" y="3846625"/>
                <a:ext cx="29325" cy="28700"/>
              </a:xfrm>
              <a:custGeom>
                <a:avLst/>
                <a:gdLst/>
                <a:ahLst/>
                <a:cxnLst/>
                <a:rect l="l" t="t" r="r" b="b"/>
                <a:pathLst>
                  <a:path w="1173" h="1148" extrusionOk="0">
                    <a:moveTo>
                      <a:pt x="583" y="1"/>
                    </a:moveTo>
                    <a:cubicBezTo>
                      <a:pt x="278" y="1"/>
                      <a:pt x="25" y="248"/>
                      <a:pt x="13" y="556"/>
                    </a:cubicBezTo>
                    <a:cubicBezTo>
                      <a:pt x="0" y="871"/>
                      <a:pt x="252" y="1148"/>
                      <a:pt x="567" y="1148"/>
                    </a:cubicBezTo>
                    <a:lnTo>
                      <a:pt x="593" y="1148"/>
                    </a:lnTo>
                    <a:cubicBezTo>
                      <a:pt x="895" y="1148"/>
                      <a:pt x="1147" y="908"/>
                      <a:pt x="1160" y="593"/>
                    </a:cubicBezTo>
                    <a:cubicBezTo>
                      <a:pt x="1172" y="278"/>
                      <a:pt x="920" y="14"/>
                      <a:pt x="605" y="1"/>
                    </a:cubicBezTo>
                    <a:cubicBezTo>
                      <a:pt x="598" y="1"/>
                      <a:pt x="590" y="1"/>
                      <a:pt x="583"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56;p48">
                <a:extLst>
                  <a:ext uri="{FF2B5EF4-FFF2-40B4-BE49-F238E27FC236}">
                    <a16:creationId xmlns:a16="http://schemas.microsoft.com/office/drawing/2014/main" id="{D0E48C05-7DE3-3D42-8499-6C099B8E80E4}"/>
                  </a:ext>
                </a:extLst>
              </p:cNvPr>
              <p:cNvSpPr/>
              <p:nvPr/>
            </p:nvSpPr>
            <p:spPr>
              <a:xfrm>
                <a:off x="880750" y="5030800"/>
                <a:ext cx="33750" cy="33750"/>
              </a:xfrm>
              <a:custGeom>
                <a:avLst/>
                <a:gdLst/>
                <a:ahLst/>
                <a:cxnLst/>
                <a:rect l="l" t="t" r="r" b="b"/>
                <a:pathLst>
                  <a:path w="1350" h="1350" extrusionOk="0">
                    <a:moveTo>
                      <a:pt x="681" y="1"/>
                    </a:moveTo>
                    <a:cubicBezTo>
                      <a:pt x="303" y="1"/>
                      <a:pt x="1" y="303"/>
                      <a:pt x="1" y="681"/>
                    </a:cubicBezTo>
                    <a:cubicBezTo>
                      <a:pt x="1" y="1047"/>
                      <a:pt x="303" y="1349"/>
                      <a:pt x="681" y="1349"/>
                    </a:cubicBezTo>
                    <a:cubicBezTo>
                      <a:pt x="688" y="1349"/>
                      <a:pt x="695" y="1350"/>
                      <a:pt x="702" y="1350"/>
                    </a:cubicBezTo>
                    <a:cubicBezTo>
                      <a:pt x="1058" y="1350"/>
                      <a:pt x="1349" y="1040"/>
                      <a:pt x="1349" y="681"/>
                    </a:cubicBezTo>
                    <a:cubicBezTo>
                      <a:pt x="1349" y="303"/>
                      <a:pt x="1047" y="1"/>
                      <a:pt x="681"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57;p48">
                <a:extLst>
                  <a:ext uri="{FF2B5EF4-FFF2-40B4-BE49-F238E27FC236}">
                    <a16:creationId xmlns:a16="http://schemas.microsoft.com/office/drawing/2014/main" id="{B1F5B462-A9D9-1840-BB8C-12D3158096D0}"/>
                  </a:ext>
                </a:extLst>
              </p:cNvPr>
              <p:cNvSpPr/>
              <p:nvPr/>
            </p:nvSpPr>
            <p:spPr>
              <a:xfrm>
                <a:off x="1040800" y="5010050"/>
                <a:ext cx="37500" cy="34025"/>
              </a:xfrm>
              <a:custGeom>
                <a:avLst/>
                <a:gdLst/>
                <a:ahLst/>
                <a:cxnLst/>
                <a:rect l="l" t="t" r="r" b="b"/>
                <a:pathLst>
                  <a:path w="1500" h="1361" extrusionOk="0">
                    <a:moveTo>
                      <a:pt x="755" y="0"/>
                    </a:moveTo>
                    <a:cubicBezTo>
                      <a:pt x="698" y="0"/>
                      <a:pt x="639" y="8"/>
                      <a:pt x="580" y="24"/>
                    </a:cubicBezTo>
                    <a:cubicBezTo>
                      <a:pt x="214" y="125"/>
                      <a:pt x="0" y="491"/>
                      <a:pt x="88" y="856"/>
                    </a:cubicBezTo>
                    <a:cubicBezTo>
                      <a:pt x="176" y="1159"/>
                      <a:pt x="441" y="1360"/>
                      <a:pt x="756" y="1360"/>
                    </a:cubicBezTo>
                    <a:cubicBezTo>
                      <a:pt x="806" y="1360"/>
                      <a:pt x="869" y="1360"/>
                      <a:pt x="920" y="1335"/>
                    </a:cubicBezTo>
                    <a:cubicBezTo>
                      <a:pt x="1285" y="1247"/>
                      <a:pt x="1500" y="869"/>
                      <a:pt x="1411" y="516"/>
                    </a:cubicBezTo>
                    <a:cubicBezTo>
                      <a:pt x="1327" y="209"/>
                      <a:pt x="1056" y="0"/>
                      <a:pt x="755"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58;p48">
                <a:extLst>
                  <a:ext uri="{FF2B5EF4-FFF2-40B4-BE49-F238E27FC236}">
                    <a16:creationId xmlns:a16="http://schemas.microsoft.com/office/drawing/2014/main" id="{E32E6909-FB35-3E47-B8D5-F43241D0BFFC}"/>
                  </a:ext>
                </a:extLst>
              </p:cNvPr>
              <p:cNvSpPr/>
              <p:nvPr/>
            </p:nvSpPr>
            <p:spPr>
              <a:xfrm>
                <a:off x="677875" y="4998800"/>
                <a:ext cx="38475" cy="34250"/>
              </a:xfrm>
              <a:custGeom>
                <a:avLst/>
                <a:gdLst/>
                <a:ahLst/>
                <a:cxnLst/>
                <a:rect l="l" t="t" r="r" b="b"/>
                <a:pathLst>
                  <a:path w="1539" h="1370" extrusionOk="0">
                    <a:moveTo>
                      <a:pt x="774" y="1"/>
                    </a:moveTo>
                    <a:cubicBezTo>
                      <a:pt x="488" y="1"/>
                      <a:pt x="218" y="178"/>
                      <a:pt x="127" y="462"/>
                    </a:cubicBezTo>
                    <a:cubicBezTo>
                      <a:pt x="1" y="827"/>
                      <a:pt x="202" y="1205"/>
                      <a:pt x="555" y="1331"/>
                    </a:cubicBezTo>
                    <a:cubicBezTo>
                      <a:pt x="631" y="1344"/>
                      <a:pt x="694" y="1356"/>
                      <a:pt x="769" y="1369"/>
                    </a:cubicBezTo>
                    <a:cubicBezTo>
                      <a:pt x="1072" y="1369"/>
                      <a:pt x="1324" y="1167"/>
                      <a:pt x="1412" y="890"/>
                    </a:cubicBezTo>
                    <a:cubicBezTo>
                      <a:pt x="1538" y="537"/>
                      <a:pt x="1337" y="147"/>
                      <a:pt x="984" y="33"/>
                    </a:cubicBezTo>
                    <a:cubicBezTo>
                      <a:pt x="914" y="11"/>
                      <a:pt x="844" y="1"/>
                      <a:pt x="77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9;p48">
                <a:extLst>
                  <a:ext uri="{FF2B5EF4-FFF2-40B4-BE49-F238E27FC236}">
                    <a16:creationId xmlns:a16="http://schemas.microsoft.com/office/drawing/2014/main" id="{AB5A0D7F-E9EB-714A-B175-A9CBC4B15995}"/>
                  </a:ext>
                </a:extLst>
              </p:cNvPr>
              <p:cNvSpPr/>
              <p:nvPr/>
            </p:nvSpPr>
            <p:spPr>
              <a:xfrm>
                <a:off x="1226025" y="4928250"/>
                <a:ext cx="38775" cy="34225"/>
              </a:xfrm>
              <a:custGeom>
                <a:avLst/>
                <a:gdLst/>
                <a:ahLst/>
                <a:cxnLst/>
                <a:rect l="l" t="t" r="r" b="b"/>
                <a:pathLst>
                  <a:path w="1551" h="1369" extrusionOk="0">
                    <a:moveTo>
                      <a:pt x="774" y="0"/>
                    </a:moveTo>
                    <a:cubicBezTo>
                      <a:pt x="647" y="0"/>
                      <a:pt x="518" y="35"/>
                      <a:pt x="404" y="108"/>
                    </a:cubicBezTo>
                    <a:cubicBezTo>
                      <a:pt x="89" y="310"/>
                      <a:pt x="0" y="738"/>
                      <a:pt x="202" y="1053"/>
                    </a:cubicBezTo>
                    <a:cubicBezTo>
                      <a:pt x="328" y="1242"/>
                      <a:pt x="542" y="1368"/>
                      <a:pt x="782" y="1368"/>
                    </a:cubicBezTo>
                    <a:cubicBezTo>
                      <a:pt x="908" y="1356"/>
                      <a:pt x="1034" y="1331"/>
                      <a:pt x="1147" y="1255"/>
                    </a:cubicBezTo>
                    <a:cubicBezTo>
                      <a:pt x="1462" y="1053"/>
                      <a:pt x="1550" y="625"/>
                      <a:pt x="1349" y="310"/>
                    </a:cubicBezTo>
                    <a:cubicBezTo>
                      <a:pt x="1220" y="109"/>
                      <a:pt x="999" y="0"/>
                      <a:pt x="774"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60;p48">
                <a:extLst>
                  <a:ext uri="{FF2B5EF4-FFF2-40B4-BE49-F238E27FC236}">
                    <a16:creationId xmlns:a16="http://schemas.microsoft.com/office/drawing/2014/main" id="{97AD7426-30FF-0041-B165-821FE25CB32D}"/>
                  </a:ext>
                </a:extLst>
              </p:cNvPr>
              <p:cNvSpPr/>
              <p:nvPr/>
            </p:nvSpPr>
            <p:spPr>
              <a:xfrm>
                <a:off x="497700" y="4905725"/>
                <a:ext cx="38125" cy="33750"/>
              </a:xfrm>
              <a:custGeom>
                <a:avLst/>
                <a:gdLst/>
                <a:ahLst/>
                <a:cxnLst/>
                <a:rect l="l" t="t" r="r" b="b"/>
                <a:pathLst>
                  <a:path w="1525" h="1350" extrusionOk="0">
                    <a:moveTo>
                      <a:pt x="764" y="1"/>
                    </a:moveTo>
                    <a:cubicBezTo>
                      <a:pt x="557" y="1"/>
                      <a:pt x="351" y="96"/>
                      <a:pt x="214" y="279"/>
                    </a:cubicBezTo>
                    <a:cubicBezTo>
                      <a:pt x="0" y="568"/>
                      <a:pt x="63" y="997"/>
                      <a:pt x="366" y="1224"/>
                    </a:cubicBezTo>
                    <a:cubicBezTo>
                      <a:pt x="479" y="1299"/>
                      <a:pt x="618" y="1350"/>
                      <a:pt x="756" y="1350"/>
                    </a:cubicBezTo>
                    <a:cubicBezTo>
                      <a:pt x="970" y="1350"/>
                      <a:pt x="1172" y="1249"/>
                      <a:pt x="1311" y="1072"/>
                    </a:cubicBezTo>
                    <a:cubicBezTo>
                      <a:pt x="1525" y="770"/>
                      <a:pt x="1462" y="354"/>
                      <a:pt x="1159" y="127"/>
                    </a:cubicBezTo>
                    <a:cubicBezTo>
                      <a:pt x="1039" y="42"/>
                      <a:pt x="901" y="1"/>
                      <a:pt x="76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61;p48">
                <a:extLst>
                  <a:ext uri="{FF2B5EF4-FFF2-40B4-BE49-F238E27FC236}">
                    <a16:creationId xmlns:a16="http://schemas.microsoft.com/office/drawing/2014/main" id="{65446D9C-A310-134A-89CF-F0DEB9813607}"/>
                  </a:ext>
                </a:extLst>
              </p:cNvPr>
              <p:cNvSpPr/>
              <p:nvPr/>
            </p:nvSpPr>
            <p:spPr>
              <a:xfrm>
                <a:off x="1377225" y="4792825"/>
                <a:ext cx="38475" cy="33875"/>
              </a:xfrm>
              <a:custGeom>
                <a:avLst/>
                <a:gdLst/>
                <a:ahLst/>
                <a:cxnLst/>
                <a:rect l="l" t="t" r="r" b="b"/>
                <a:pathLst>
                  <a:path w="1539" h="1355" extrusionOk="0">
                    <a:moveTo>
                      <a:pt x="762" y="0"/>
                    </a:moveTo>
                    <a:cubicBezTo>
                      <a:pt x="567" y="0"/>
                      <a:pt x="374" y="84"/>
                      <a:pt x="240" y="246"/>
                    </a:cubicBezTo>
                    <a:cubicBezTo>
                      <a:pt x="1" y="535"/>
                      <a:pt x="51" y="964"/>
                      <a:pt x="341" y="1203"/>
                    </a:cubicBezTo>
                    <a:cubicBezTo>
                      <a:pt x="467" y="1304"/>
                      <a:pt x="618" y="1355"/>
                      <a:pt x="769" y="1355"/>
                    </a:cubicBezTo>
                    <a:cubicBezTo>
                      <a:pt x="971" y="1355"/>
                      <a:pt x="1173" y="1266"/>
                      <a:pt x="1299" y="1115"/>
                    </a:cubicBezTo>
                    <a:cubicBezTo>
                      <a:pt x="1538" y="813"/>
                      <a:pt x="1488" y="384"/>
                      <a:pt x="1198" y="157"/>
                    </a:cubicBezTo>
                    <a:cubicBezTo>
                      <a:pt x="1070" y="52"/>
                      <a:pt x="916" y="0"/>
                      <a:pt x="762"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62;p48">
                <a:extLst>
                  <a:ext uri="{FF2B5EF4-FFF2-40B4-BE49-F238E27FC236}">
                    <a16:creationId xmlns:a16="http://schemas.microsoft.com/office/drawing/2014/main" id="{18DCF708-DE05-B54D-A498-A67F3A807BCB}"/>
                  </a:ext>
                </a:extLst>
              </p:cNvPr>
              <p:cNvSpPr/>
              <p:nvPr/>
            </p:nvSpPr>
            <p:spPr>
              <a:xfrm>
                <a:off x="355300" y="4760850"/>
                <a:ext cx="38150" cy="34025"/>
              </a:xfrm>
              <a:custGeom>
                <a:avLst/>
                <a:gdLst/>
                <a:ahLst/>
                <a:cxnLst/>
                <a:rect l="l" t="t" r="r" b="b"/>
                <a:pathLst>
                  <a:path w="1526" h="1361" extrusionOk="0">
                    <a:moveTo>
                      <a:pt x="761" y="0"/>
                    </a:moveTo>
                    <a:cubicBezTo>
                      <a:pt x="623" y="0"/>
                      <a:pt x="485" y="42"/>
                      <a:pt x="366" y="126"/>
                    </a:cubicBezTo>
                    <a:cubicBezTo>
                      <a:pt x="64" y="353"/>
                      <a:pt x="1" y="769"/>
                      <a:pt x="215" y="1071"/>
                    </a:cubicBezTo>
                    <a:cubicBezTo>
                      <a:pt x="341" y="1247"/>
                      <a:pt x="542" y="1361"/>
                      <a:pt x="757" y="1361"/>
                    </a:cubicBezTo>
                    <a:cubicBezTo>
                      <a:pt x="908" y="1361"/>
                      <a:pt x="1034" y="1310"/>
                      <a:pt x="1160" y="1235"/>
                    </a:cubicBezTo>
                    <a:cubicBezTo>
                      <a:pt x="1462" y="1008"/>
                      <a:pt x="1525" y="592"/>
                      <a:pt x="1311" y="290"/>
                    </a:cubicBezTo>
                    <a:cubicBezTo>
                      <a:pt x="1181" y="99"/>
                      <a:pt x="972" y="0"/>
                      <a:pt x="7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63;p48">
                <a:extLst>
                  <a:ext uri="{FF2B5EF4-FFF2-40B4-BE49-F238E27FC236}">
                    <a16:creationId xmlns:a16="http://schemas.microsoft.com/office/drawing/2014/main" id="{A6EBBB6D-F810-2844-95A3-F917CBE521CE}"/>
                  </a:ext>
                </a:extLst>
              </p:cNvPr>
              <p:cNvSpPr/>
              <p:nvPr/>
            </p:nvSpPr>
            <p:spPr>
              <a:xfrm>
                <a:off x="1478975" y="4616950"/>
                <a:ext cx="38475" cy="34275"/>
              </a:xfrm>
              <a:custGeom>
                <a:avLst/>
                <a:gdLst/>
                <a:ahLst/>
                <a:cxnLst/>
                <a:rect l="l" t="t" r="r" b="b"/>
                <a:pathLst>
                  <a:path w="1539" h="1371" extrusionOk="0">
                    <a:moveTo>
                      <a:pt x="761" y="0"/>
                    </a:moveTo>
                    <a:cubicBezTo>
                      <a:pt x="489" y="0"/>
                      <a:pt x="233" y="167"/>
                      <a:pt x="127" y="438"/>
                    </a:cubicBezTo>
                    <a:cubicBezTo>
                      <a:pt x="1" y="791"/>
                      <a:pt x="177" y="1182"/>
                      <a:pt x="517" y="1320"/>
                    </a:cubicBezTo>
                    <a:cubicBezTo>
                      <a:pt x="606" y="1346"/>
                      <a:pt x="681" y="1371"/>
                      <a:pt x="769" y="1371"/>
                    </a:cubicBezTo>
                    <a:cubicBezTo>
                      <a:pt x="1047" y="1358"/>
                      <a:pt x="1299" y="1194"/>
                      <a:pt x="1400" y="930"/>
                    </a:cubicBezTo>
                    <a:cubicBezTo>
                      <a:pt x="1538" y="577"/>
                      <a:pt x="1362" y="186"/>
                      <a:pt x="1009" y="48"/>
                    </a:cubicBezTo>
                    <a:cubicBezTo>
                      <a:pt x="927" y="16"/>
                      <a:pt x="843" y="0"/>
                      <a:pt x="761"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64;p48">
                <a:extLst>
                  <a:ext uri="{FF2B5EF4-FFF2-40B4-BE49-F238E27FC236}">
                    <a16:creationId xmlns:a16="http://schemas.microsoft.com/office/drawing/2014/main" id="{081730C5-876C-2245-9740-21707F5A4D16}"/>
                  </a:ext>
                </a:extLst>
              </p:cNvPr>
              <p:cNvSpPr/>
              <p:nvPr/>
            </p:nvSpPr>
            <p:spPr>
              <a:xfrm>
                <a:off x="264900" y="4578900"/>
                <a:ext cx="38125" cy="34225"/>
              </a:xfrm>
              <a:custGeom>
                <a:avLst/>
                <a:gdLst/>
                <a:ahLst/>
                <a:cxnLst/>
                <a:rect l="l" t="t" r="r" b="b"/>
                <a:pathLst>
                  <a:path w="1525" h="1369" extrusionOk="0">
                    <a:moveTo>
                      <a:pt x="761" y="1"/>
                    </a:moveTo>
                    <a:cubicBezTo>
                      <a:pt x="693" y="1"/>
                      <a:pt x="623" y="11"/>
                      <a:pt x="555" y="32"/>
                    </a:cubicBezTo>
                    <a:cubicBezTo>
                      <a:pt x="202" y="146"/>
                      <a:pt x="0" y="524"/>
                      <a:pt x="113" y="889"/>
                    </a:cubicBezTo>
                    <a:cubicBezTo>
                      <a:pt x="202" y="1167"/>
                      <a:pt x="466" y="1368"/>
                      <a:pt x="756" y="1368"/>
                    </a:cubicBezTo>
                    <a:cubicBezTo>
                      <a:pt x="832" y="1368"/>
                      <a:pt x="895" y="1356"/>
                      <a:pt x="958" y="1330"/>
                    </a:cubicBezTo>
                    <a:cubicBezTo>
                      <a:pt x="1323" y="1217"/>
                      <a:pt x="1525" y="839"/>
                      <a:pt x="1411" y="486"/>
                    </a:cubicBezTo>
                    <a:cubicBezTo>
                      <a:pt x="1319" y="190"/>
                      <a:pt x="1053" y="1"/>
                      <a:pt x="761"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65;p48">
                <a:extLst>
                  <a:ext uri="{FF2B5EF4-FFF2-40B4-BE49-F238E27FC236}">
                    <a16:creationId xmlns:a16="http://schemas.microsoft.com/office/drawing/2014/main" id="{6B57F774-CC2B-1349-870B-C5FF411120FE}"/>
                  </a:ext>
                </a:extLst>
              </p:cNvPr>
              <p:cNvSpPr/>
              <p:nvPr/>
            </p:nvSpPr>
            <p:spPr>
              <a:xfrm>
                <a:off x="1522150" y="4418375"/>
                <a:ext cx="34975" cy="34075"/>
              </a:xfrm>
              <a:custGeom>
                <a:avLst/>
                <a:gdLst/>
                <a:ahLst/>
                <a:cxnLst/>
                <a:rect l="l" t="t" r="r" b="b"/>
                <a:pathLst>
                  <a:path w="1399" h="1363" extrusionOk="0">
                    <a:moveTo>
                      <a:pt x="685" y="0"/>
                    </a:moveTo>
                    <a:cubicBezTo>
                      <a:pt x="328" y="0"/>
                      <a:pt x="37" y="282"/>
                      <a:pt x="25" y="644"/>
                    </a:cubicBezTo>
                    <a:cubicBezTo>
                      <a:pt x="0" y="1022"/>
                      <a:pt x="290" y="1337"/>
                      <a:pt x="668" y="1350"/>
                    </a:cubicBezTo>
                    <a:cubicBezTo>
                      <a:pt x="681" y="1363"/>
                      <a:pt x="693" y="1363"/>
                      <a:pt x="693" y="1363"/>
                    </a:cubicBezTo>
                    <a:cubicBezTo>
                      <a:pt x="1059" y="1363"/>
                      <a:pt x="1361" y="1073"/>
                      <a:pt x="1374" y="707"/>
                    </a:cubicBezTo>
                    <a:cubicBezTo>
                      <a:pt x="1399" y="329"/>
                      <a:pt x="1109" y="14"/>
                      <a:pt x="731" y="2"/>
                    </a:cubicBezTo>
                    <a:cubicBezTo>
                      <a:pt x="716" y="1"/>
                      <a:pt x="700" y="0"/>
                      <a:pt x="685"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6;p48">
                <a:extLst>
                  <a:ext uri="{FF2B5EF4-FFF2-40B4-BE49-F238E27FC236}">
                    <a16:creationId xmlns:a16="http://schemas.microsoft.com/office/drawing/2014/main" id="{D0800D92-A91D-C54F-8D1E-2E346F45D474}"/>
                  </a:ext>
                </a:extLst>
              </p:cNvPr>
              <p:cNvSpPr/>
              <p:nvPr/>
            </p:nvSpPr>
            <p:spPr>
              <a:xfrm>
                <a:off x="238125" y="4378075"/>
                <a:ext cx="34025" cy="34050"/>
              </a:xfrm>
              <a:custGeom>
                <a:avLst/>
                <a:gdLst/>
                <a:ahLst/>
                <a:cxnLst/>
                <a:rect l="l" t="t" r="r" b="b"/>
                <a:pathLst>
                  <a:path w="1361" h="1362" extrusionOk="0">
                    <a:moveTo>
                      <a:pt x="693" y="1"/>
                    </a:moveTo>
                    <a:cubicBezTo>
                      <a:pt x="315" y="1"/>
                      <a:pt x="0" y="291"/>
                      <a:pt x="0" y="669"/>
                    </a:cubicBezTo>
                    <a:cubicBezTo>
                      <a:pt x="0" y="1047"/>
                      <a:pt x="290" y="1349"/>
                      <a:pt x="668" y="1362"/>
                    </a:cubicBezTo>
                    <a:lnTo>
                      <a:pt x="680" y="1362"/>
                    </a:lnTo>
                    <a:cubicBezTo>
                      <a:pt x="1046" y="1362"/>
                      <a:pt x="1348" y="1059"/>
                      <a:pt x="1361" y="694"/>
                    </a:cubicBezTo>
                    <a:cubicBezTo>
                      <a:pt x="1361" y="316"/>
                      <a:pt x="1058" y="1"/>
                      <a:pt x="693"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67;p48">
                <a:extLst>
                  <a:ext uri="{FF2B5EF4-FFF2-40B4-BE49-F238E27FC236}">
                    <a16:creationId xmlns:a16="http://schemas.microsoft.com/office/drawing/2014/main" id="{148729DA-87E7-6D43-8673-8AD8E3B62D7D}"/>
                  </a:ext>
                </a:extLst>
              </p:cNvPr>
              <p:cNvSpPr/>
              <p:nvPr/>
            </p:nvSpPr>
            <p:spPr>
              <a:xfrm>
                <a:off x="1498200" y="4216475"/>
                <a:ext cx="37825" cy="34375"/>
              </a:xfrm>
              <a:custGeom>
                <a:avLst/>
                <a:gdLst/>
                <a:ahLst/>
                <a:cxnLst/>
                <a:rect l="l" t="t" r="r" b="b"/>
                <a:pathLst>
                  <a:path w="1513" h="1375" extrusionOk="0">
                    <a:moveTo>
                      <a:pt x="751" y="1"/>
                    </a:moveTo>
                    <a:cubicBezTo>
                      <a:pt x="690" y="1"/>
                      <a:pt x="629" y="9"/>
                      <a:pt x="568" y="26"/>
                    </a:cubicBezTo>
                    <a:cubicBezTo>
                      <a:pt x="215" y="127"/>
                      <a:pt x="0" y="505"/>
                      <a:pt x="101" y="870"/>
                    </a:cubicBezTo>
                    <a:cubicBezTo>
                      <a:pt x="177" y="1160"/>
                      <a:pt x="442" y="1362"/>
                      <a:pt x="757" y="1374"/>
                    </a:cubicBezTo>
                    <a:cubicBezTo>
                      <a:pt x="807" y="1362"/>
                      <a:pt x="870" y="1362"/>
                      <a:pt x="933" y="1349"/>
                    </a:cubicBezTo>
                    <a:cubicBezTo>
                      <a:pt x="1298" y="1236"/>
                      <a:pt x="1513" y="870"/>
                      <a:pt x="1412" y="505"/>
                    </a:cubicBezTo>
                    <a:cubicBezTo>
                      <a:pt x="1328" y="200"/>
                      <a:pt x="1052" y="1"/>
                      <a:pt x="751"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68;p48">
                <a:extLst>
                  <a:ext uri="{FF2B5EF4-FFF2-40B4-BE49-F238E27FC236}">
                    <a16:creationId xmlns:a16="http://schemas.microsoft.com/office/drawing/2014/main" id="{84191CB3-F4BB-2C40-B33E-AC9788C913E3}"/>
                  </a:ext>
                </a:extLst>
              </p:cNvPr>
              <p:cNvSpPr/>
              <p:nvPr/>
            </p:nvSpPr>
            <p:spPr>
              <a:xfrm>
                <a:off x="271200" y="4178025"/>
                <a:ext cx="38125" cy="34075"/>
              </a:xfrm>
              <a:custGeom>
                <a:avLst/>
                <a:gdLst/>
                <a:ahLst/>
                <a:cxnLst/>
                <a:rect l="l" t="t" r="r" b="b"/>
                <a:pathLst>
                  <a:path w="1525" h="1363" extrusionOk="0">
                    <a:moveTo>
                      <a:pt x="758" y="0"/>
                    </a:moveTo>
                    <a:cubicBezTo>
                      <a:pt x="478" y="0"/>
                      <a:pt x="216" y="176"/>
                      <a:pt x="126" y="455"/>
                    </a:cubicBezTo>
                    <a:cubicBezTo>
                      <a:pt x="0" y="808"/>
                      <a:pt x="189" y="1198"/>
                      <a:pt x="542" y="1324"/>
                    </a:cubicBezTo>
                    <a:cubicBezTo>
                      <a:pt x="605" y="1350"/>
                      <a:pt x="681" y="1362"/>
                      <a:pt x="769" y="1362"/>
                    </a:cubicBezTo>
                    <a:cubicBezTo>
                      <a:pt x="1059" y="1362"/>
                      <a:pt x="1311" y="1173"/>
                      <a:pt x="1411" y="909"/>
                    </a:cubicBezTo>
                    <a:cubicBezTo>
                      <a:pt x="1525" y="543"/>
                      <a:pt x="1336" y="165"/>
                      <a:pt x="983" y="39"/>
                    </a:cubicBezTo>
                    <a:cubicBezTo>
                      <a:pt x="909" y="13"/>
                      <a:pt x="833" y="0"/>
                      <a:pt x="758"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69;p48">
                <a:extLst>
                  <a:ext uri="{FF2B5EF4-FFF2-40B4-BE49-F238E27FC236}">
                    <a16:creationId xmlns:a16="http://schemas.microsoft.com/office/drawing/2014/main" id="{C9B510E2-4F73-A34E-826D-15D5AC76103D}"/>
                  </a:ext>
                </a:extLst>
              </p:cNvPr>
              <p:cNvSpPr/>
              <p:nvPr/>
            </p:nvSpPr>
            <p:spPr>
              <a:xfrm>
                <a:off x="1412825" y="4031775"/>
                <a:ext cx="39100" cy="34150"/>
              </a:xfrm>
              <a:custGeom>
                <a:avLst/>
                <a:gdLst/>
                <a:ahLst/>
                <a:cxnLst/>
                <a:rect l="l" t="t" r="r" b="b"/>
                <a:pathLst>
                  <a:path w="1564" h="1366" extrusionOk="0">
                    <a:moveTo>
                      <a:pt x="784" y="1"/>
                    </a:moveTo>
                    <a:cubicBezTo>
                      <a:pt x="654" y="1"/>
                      <a:pt x="521" y="38"/>
                      <a:pt x="404" y="118"/>
                    </a:cubicBezTo>
                    <a:cubicBezTo>
                      <a:pt x="89" y="332"/>
                      <a:pt x="1" y="761"/>
                      <a:pt x="215" y="1063"/>
                    </a:cubicBezTo>
                    <a:cubicBezTo>
                      <a:pt x="341" y="1252"/>
                      <a:pt x="555" y="1365"/>
                      <a:pt x="782" y="1365"/>
                    </a:cubicBezTo>
                    <a:cubicBezTo>
                      <a:pt x="921" y="1365"/>
                      <a:pt x="1047" y="1328"/>
                      <a:pt x="1160" y="1252"/>
                    </a:cubicBezTo>
                    <a:cubicBezTo>
                      <a:pt x="1475" y="1050"/>
                      <a:pt x="1563" y="622"/>
                      <a:pt x="1349" y="307"/>
                    </a:cubicBezTo>
                    <a:cubicBezTo>
                      <a:pt x="1222" y="109"/>
                      <a:pt x="1006" y="1"/>
                      <a:pt x="78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70;p48">
                <a:extLst>
                  <a:ext uri="{FF2B5EF4-FFF2-40B4-BE49-F238E27FC236}">
                    <a16:creationId xmlns:a16="http://schemas.microsoft.com/office/drawing/2014/main" id="{19E6011E-AB6B-A442-8B19-E7BA626A5F69}"/>
                  </a:ext>
                </a:extLst>
              </p:cNvPr>
              <p:cNvSpPr/>
              <p:nvPr/>
            </p:nvSpPr>
            <p:spPr>
              <a:xfrm>
                <a:off x="367275" y="3999475"/>
                <a:ext cx="37825" cy="33675"/>
              </a:xfrm>
              <a:custGeom>
                <a:avLst/>
                <a:gdLst/>
                <a:ahLst/>
                <a:cxnLst/>
                <a:rect l="l" t="t" r="r" b="b"/>
                <a:pathLst>
                  <a:path w="1513" h="1347" extrusionOk="0">
                    <a:moveTo>
                      <a:pt x="764" y="0"/>
                    </a:moveTo>
                    <a:cubicBezTo>
                      <a:pt x="561" y="0"/>
                      <a:pt x="361" y="92"/>
                      <a:pt x="227" y="263"/>
                    </a:cubicBezTo>
                    <a:cubicBezTo>
                      <a:pt x="0" y="566"/>
                      <a:pt x="51" y="982"/>
                      <a:pt x="353" y="1208"/>
                    </a:cubicBezTo>
                    <a:cubicBezTo>
                      <a:pt x="467" y="1297"/>
                      <a:pt x="605" y="1347"/>
                      <a:pt x="756" y="1347"/>
                    </a:cubicBezTo>
                    <a:cubicBezTo>
                      <a:pt x="971" y="1347"/>
                      <a:pt x="1172" y="1246"/>
                      <a:pt x="1298" y="1082"/>
                    </a:cubicBezTo>
                    <a:cubicBezTo>
                      <a:pt x="1512" y="780"/>
                      <a:pt x="1462" y="364"/>
                      <a:pt x="1172" y="137"/>
                    </a:cubicBezTo>
                    <a:cubicBezTo>
                      <a:pt x="1048" y="44"/>
                      <a:pt x="906" y="0"/>
                      <a:pt x="764"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71;p48">
                <a:extLst>
                  <a:ext uri="{FF2B5EF4-FFF2-40B4-BE49-F238E27FC236}">
                    <a16:creationId xmlns:a16="http://schemas.microsoft.com/office/drawing/2014/main" id="{97350AD6-69CB-1A4A-B3B8-43E22A6D6FF1}"/>
                  </a:ext>
                </a:extLst>
              </p:cNvPr>
              <p:cNvSpPr/>
              <p:nvPr/>
            </p:nvSpPr>
            <p:spPr>
              <a:xfrm>
                <a:off x="1275475" y="3883100"/>
                <a:ext cx="38150" cy="33825"/>
              </a:xfrm>
              <a:custGeom>
                <a:avLst/>
                <a:gdLst/>
                <a:ahLst/>
                <a:cxnLst/>
                <a:rect l="l" t="t" r="r" b="b"/>
                <a:pathLst>
                  <a:path w="1526" h="1353" extrusionOk="0">
                    <a:moveTo>
                      <a:pt x="758" y="1"/>
                    </a:moveTo>
                    <a:cubicBezTo>
                      <a:pt x="558" y="1"/>
                      <a:pt x="359" y="88"/>
                      <a:pt x="227" y="256"/>
                    </a:cubicBezTo>
                    <a:cubicBezTo>
                      <a:pt x="1" y="546"/>
                      <a:pt x="51" y="974"/>
                      <a:pt x="341" y="1214"/>
                    </a:cubicBezTo>
                    <a:cubicBezTo>
                      <a:pt x="454" y="1302"/>
                      <a:pt x="606" y="1352"/>
                      <a:pt x="757" y="1352"/>
                    </a:cubicBezTo>
                    <a:cubicBezTo>
                      <a:pt x="958" y="1352"/>
                      <a:pt x="1160" y="1251"/>
                      <a:pt x="1286" y="1088"/>
                    </a:cubicBezTo>
                    <a:cubicBezTo>
                      <a:pt x="1525" y="798"/>
                      <a:pt x="1462" y="369"/>
                      <a:pt x="1173" y="143"/>
                    </a:cubicBezTo>
                    <a:cubicBezTo>
                      <a:pt x="1050" y="47"/>
                      <a:pt x="904" y="1"/>
                      <a:pt x="758"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72;p48">
                <a:extLst>
                  <a:ext uri="{FF2B5EF4-FFF2-40B4-BE49-F238E27FC236}">
                    <a16:creationId xmlns:a16="http://schemas.microsoft.com/office/drawing/2014/main" id="{F28F4C9A-01E9-CC43-B54E-4E6A98C5647C}"/>
                  </a:ext>
                </a:extLst>
              </p:cNvPr>
              <p:cNvSpPr/>
              <p:nvPr/>
            </p:nvSpPr>
            <p:spPr>
              <a:xfrm>
                <a:off x="513750" y="3859050"/>
                <a:ext cx="38775" cy="33925"/>
              </a:xfrm>
              <a:custGeom>
                <a:avLst/>
                <a:gdLst/>
                <a:ahLst/>
                <a:cxnLst/>
                <a:rect l="l" t="t" r="r" b="b"/>
                <a:pathLst>
                  <a:path w="1551" h="1357" extrusionOk="0">
                    <a:moveTo>
                      <a:pt x="780" y="0"/>
                    </a:moveTo>
                    <a:cubicBezTo>
                      <a:pt x="647" y="0"/>
                      <a:pt x="512" y="40"/>
                      <a:pt x="391" y="122"/>
                    </a:cubicBezTo>
                    <a:cubicBezTo>
                      <a:pt x="89" y="336"/>
                      <a:pt x="1" y="764"/>
                      <a:pt x="215" y="1067"/>
                    </a:cubicBezTo>
                    <a:cubicBezTo>
                      <a:pt x="341" y="1243"/>
                      <a:pt x="555" y="1357"/>
                      <a:pt x="782" y="1357"/>
                    </a:cubicBezTo>
                    <a:cubicBezTo>
                      <a:pt x="908" y="1357"/>
                      <a:pt x="1047" y="1319"/>
                      <a:pt x="1160" y="1243"/>
                    </a:cubicBezTo>
                    <a:cubicBezTo>
                      <a:pt x="1475" y="1029"/>
                      <a:pt x="1551" y="601"/>
                      <a:pt x="1336" y="298"/>
                    </a:cubicBezTo>
                    <a:cubicBezTo>
                      <a:pt x="1204" y="103"/>
                      <a:pt x="995" y="0"/>
                      <a:pt x="780"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73;p48">
                <a:extLst>
                  <a:ext uri="{FF2B5EF4-FFF2-40B4-BE49-F238E27FC236}">
                    <a16:creationId xmlns:a16="http://schemas.microsoft.com/office/drawing/2014/main" id="{9868B3E7-EF06-D943-8B01-A7B487F9357A}"/>
                  </a:ext>
                </a:extLst>
              </p:cNvPr>
              <p:cNvSpPr/>
              <p:nvPr/>
            </p:nvSpPr>
            <p:spPr>
              <a:xfrm>
                <a:off x="1098125" y="3784200"/>
                <a:ext cx="38150" cy="33800"/>
              </a:xfrm>
              <a:custGeom>
                <a:avLst/>
                <a:gdLst/>
                <a:ahLst/>
                <a:cxnLst/>
                <a:rect l="l" t="t" r="r" b="b"/>
                <a:pathLst>
                  <a:path w="1526" h="1352" extrusionOk="0">
                    <a:moveTo>
                      <a:pt x="763" y="0"/>
                    </a:moveTo>
                    <a:cubicBezTo>
                      <a:pt x="485" y="0"/>
                      <a:pt x="225" y="168"/>
                      <a:pt x="126" y="444"/>
                    </a:cubicBezTo>
                    <a:cubicBezTo>
                      <a:pt x="0" y="797"/>
                      <a:pt x="177" y="1188"/>
                      <a:pt x="530" y="1314"/>
                    </a:cubicBezTo>
                    <a:cubicBezTo>
                      <a:pt x="605" y="1339"/>
                      <a:pt x="681" y="1352"/>
                      <a:pt x="756" y="1352"/>
                    </a:cubicBezTo>
                    <a:cubicBezTo>
                      <a:pt x="1046" y="1352"/>
                      <a:pt x="1298" y="1175"/>
                      <a:pt x="1399" y="911"/>
                    </a:cubicBezTo>
                    <a:cubicBezTo>
                      <a:pt x="1525" y="558"/>
                      <a:pt x="1349" y="167"/>
                      <a:pt x="996" y="41"/>
                    </a:cubicBezTo>
                    <a:cubicBezTo>
                      <a:pt x="919" y="14"/>
                      <a:pt x="840" y="0"/>
                      <a:pt x="76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74;p48">
                <a:extLst>
                  <a:ext uri="{FF2B5EF4-FFF2-40B4-BE49-F238E27FC236}">
                    <a16:creationId xmlns:a16="http://schemas.microsoft.com/office/drawing/2014/main" id="{5FF4B25C-7969-7F49-B3C3-195652ADBAF2}"/>
                  </a:ext>
                </a:extLst>
              </p:cNvPr>
              <p:cNvSpPr/>
              <p:nvPr/>
            </p:nvSpPr>
            <p:spPr>
              <a:xfrm>
                <a:off x="697425" y="3771525"/>
                <a:ext cx="37825" cy="33875"/>
              </a:xfrm>
              <a:custGeom>
                <a:avLst/>
                <a:gdLst/>
                <a:ahLst/>
                <a:cxnLst/>
                <a:rect l="l" t="t" r="r" b="b"/>
                <a:pathLst>
                  <a:path w="1513" h="1355" extrusionOk="0">
                    <a:moveTo>
                      <a:pt x="767" y="1"/>
                    </a:moveTo>
                    <a:cubicBezTo>
                      <a:pt x="701" y="1"/>
                      <a:pt x="634" y="11"/>
                      <a:pt x="567" y="31"/>
                    </a:cubicBezTo>
                    <a:cubicBezTo>
                      <a:pt x="202" y="132"/>
                      <a:pt x="0" y="510"/>
                      <a:pt x="101" y="876"/>
                    </a:cubicBezTo>
                    <a:cubicBezTo>
                      <a:pt x="189" y="1166"/>
                      <a:pt x="454" y="1355"/>
                      <a:pt x="756" y="1355"/>
                    </a:cubicBezTo>
                    <a:cubicBezTo>
                      <a:pt x="819" y="1355"/>
                      <a:pt x="895" y="1355"/>
                      <a:pt x="958" y="1329"/>
                    </a:cubicBezTo>
                    <a:cubicBezTo>
                      <a:pt x="1311" y="1229"/>
                      <a:pt x="1512" y="850"/>
                      <a:pt x="1411" y="485"/>
                    </a:cubicBezTo>
                    <a:cubicBezTo>
                      <a:pt x="1329" y="197"/>
                      <a:pt x="1061" y="1"/>
                      <a:pt x="767"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75;p48">
                <a:extLst>
                  <a:ext uri="{FF2B5EF4-FFF2-40B4-BE49-F238E27FC236}">
                    <a16:creationId xmlns:a16="http://schemas.microsoft.com/office/drawing/2014/main" id="{00A7E246-1AA5-F943-A85F-336F6A5DA30D}"/>
                  </a:ext>
                </a:extLst>
              </p:cNvPr>
              <p:cNvSpPr/>
              <p:nvPr/>
            </p:nvSpPr>
            <p:spPr>
              <a:xfrm>
                <a:off x="900600" y="3745825"/>
                <a:ext cx="34375" cy="34050"/>
              </a:xfrm>
              <a:custGeom>
                <a:avLst/>
                <a:gdLst/>
                <a:ahLst/>
                <a:cxnLst/>
                <a:rect l="l" t="t" r="r" b="b"/>
                <a:pathLst>
                  <a:path w="1375" h="1362" extrusionOk="0">
                    <a:moveTo>
                      <a:pt x="683" y="1"/>
                    </a:moveTo>
                    <a:cubicBezTo>
                      <a:pt x="316" y="1"/>
                      <a:pt x="26" y="286"/>
                      <a:pt x="13" y="656"/>
                    </a:cubicBezTo>
                    <a:cubicBezTo>
                      <a:pt x="1" y="1034"/>
                      <a:pt x="290" y="1349"/>
                      <a:pt x="668" y="1362"/>
                    </a:cubicBezTo>
                    <a:lnTo>
                      <a:pt x="681" y="1362"/>
                    </a:lnTo>
                    <a:cubicBezTo>
                      <a:pt x="1059" y="1362"/>
                      <a:pt x="1349" y="1072"/>
                      <a:pt x="1362" y="707"/>
                    </a:cubicBezTo>
                    <a:cubicBezTo>
                      <a:pt x="1374" y="329"/>
                      <a:pt x="1084" y="14"/>
                      <a:pt x="706" y="1"/>
                    </a:cubicBezTo>
                    <a:cubicBezTo>
                      <a:pt x="698" y="1"/>
                      <a:pt x="690" y="1"/>
                      <a:pt x="683"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 name="Group 2">
            <a:extLst>
              <a:ext uri="{FF2B5EF4-FFF2-40B4-BE49-F238E27FC236}">
                <a16:creationId xmlns:a16="http://schemas.microsoft.com/office/drawing/2014/main" id="{7021145E-6234-48EC-85FD-86823EA71528}"/>
              </a:ext>
            </a:extLst>
          </p:cNvPr>
          <p:cNvGrpSpPr/>
          <p:nvPr/>
        </p:nvGrpSpPr>
        <p:grpSpPr>
          <a:xfrm>
            <a:off x="3658418" y="1257960"/>
            <a:ext cx="1718428" cy="1321277"/>
            <a:chOff x="3658418" y="1257960"/>
            <a:chExt cx="1718428" cy="1321277"/>
          </a:xfrm>
        </p:grpSpPr>
        <p:sp>
          <p:nvSpPr>
            <p:cNvPr id="65" name="Google Shape;9108;p56">
              <a:extLst>
                <a:ext uri="{FF2B5EF4-FFF2-40B4-BE49-F238E27FC236}">
                  <a16:creationId xmlns:a16="http://schemas.microsoft.com/office/drawing/2014/main" id="{20B67282-E10A-8D45-A80C-DCE83F56EC30}"/>
                </a:ext>
              </a:extLst>
            </p:cNvPr>
            <p:cNvSpPr/>
            <p:nvPr/>
          </p:nvSpPr>
          <p:spPr>
            <a:xfrm>
              <a:off x="3774691" y="1257960"/>
              <a:ext cx="1601311" cy="13212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accent1">
                <a:alpha val="55000"/>
              </a:scheme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Subtitle 2">
              <a:extLst>
                <a:ext uri="{FF2B5EF4-FFF2-40B4-BE49-F238E27FC236}">
                  <a16:creationId xmlns:a16="http://schemas.microsoft.com/office/drawing/2014/main" id="{C3766974-FAF1-9740-822B-C0DE72D9810B}"/>
                </a:ext>
              </a:extLst>
            </p:cNvPr>
            <p:cNvSpPr txBox="1">
              <a:spLocks/>
            </p:cNvSpPr>
            <p:nvPr/>
          </p:nvSpPr>
          <p:spPr>
            <a:xfrm>
              <a:off x="3658418" y="1272635"/>
              <a:ext cx="1718428" cy="11441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r>
                <a:rPr lang="en-US" sz="1500" dirty="0">
                  <a:solidFill>
                    <a:schemeClr val="bg1"/>
                  </a:solidFill>
                </a:rPr>
                <a:t>Which country</a:t>
              </a:r>
            </a:p>
            <a:p>
              <a:r>
                <a:rPr lang="en-US" sz="1500" dirty="0">
                  <a:solidFill>
                    <a:schemeClr val="bg1"/>
                  </a:solidFill>
                </a:rPr>
                <a:t>can maximize</a:t>
              </a:r>
            </a:p>
            <a:p>
              <a:r>
                <a:rPr lang="en-US" sz="1500" dirty="0">
                  <a:solidFill>
                    <a:schemeClr val="bg1"/>
                  </a:solidFill>
                </a:rPr>
                <a:t> my level of</a:t>
              </a:r>
            </a:p>
            <a:p>
              <a:r>
                <a:rPr lang="en-US" sz="1500" dirty="0">
                  <a:solidFill>
                    <a:schemeClr val="bg1"/>
                  </a:solidFill>
                </a:rPr>
                <a:t> HAPPINESS?</a:t>
              </a:r>
            </a:p>
          </p:txBody>
        </p:sp>
      </p:grpSp>
      <p:grpSp>
        <p:nvGrpSpPr>
          <p:cNvPr id="70" name="Google Shape;388;p19">
            <a:extLst>
              <a:ext uri="{FF2B5EF4-FFF2-40B4-BE49-F238E27FC236}">
                <a16:creationId xmlns:a16="http://schemas.microsoft.com/office/drawing/2014/main" id="{71098696-6A8B-8E40-AB5C-D46AF7ACAEC2}"/>
              </a:ext>
            </a:extLst>
          </p:cNvPr>
          <p:cNvGrpSpPr/>
          <p:nvPr/>
        </p:nvGrpSpPr>
        <p:grpSpPr>
          <a:xfrm>
            <a:off x="370219" y="3989044"/>
            <a:ext cx="203534" cy="1061841"/>
            <a:chOff x="250617" y="3886468"/>
            <a:chExt cx="188650" cy="984188"/>
          </a:xfrm>
        </p:grpSpPr>
        <p:sp>
          <p:nvSpPr>
            <p:cNvPr id="71" name="Google Shape;389;p19">
              <a:extLst>
                <a:ext uri="{FF2B5EF4-FFF2-40B4-BE49-F238E27FC236}">
                  <a16:creationId xmlns:a16="http://schemas.microsoft.com/office/drawing/2014/main" id="{3C21E2F1-6EB4-424D-AE39-C6864257BBB5}"/>
                </a:ext>
              </a:extLst>
            </p:cNvPr>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4"/>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91;p19">
              <a:extLst>
                <a:ext uri="{FF2B5EF4-FFF2-40B4-BE49-F238E27FC236}">
                  <a16:creationId xmlns:a16="http://schemas.microsoft.com/office/drawing/2014/main" id="{D9986785-4881-3048-B966-5C909261191A}"/>
                </a:ext>
              </a:extLst>
            </p:cNvPr>
            <p:cNvSpPr/>
            <p:nvPr/>
          </p:nvSpPr>
          <p:spPr>
            <a:xfrm>
              <a:off x="304573" y="388646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4"/>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11;p2">
            <a:extLst>
              <a:ext uri="{FF2B5EF4-FFF2-40B4-BE49-F238E27FC236}">
                <a16:creationId xmlns:a16="http://schemas.microsoft.com/office/drawing/2014/main" id="{4CBA0368-67F9-8F45-A6BF-12EB378EE033}"/>
              </a:ext>
            </a:extLst>
          </p:cNvPr>
          <p:cNvSpPr/>
          <p:nvPr/>
        </p:nvSpPr>
        <p:spPr>
          <a:xfrm>
            <a:off x="417765" y="4347936"/>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p2">
            <a:extLst>
              <a:ext uri="{FF2B5EF4-FFF2-40B4-BE49-F238E27FC236}">
                <a16:creationId xmlns:a16="http://schemas.microsoft.com/office/drawing/2014/main" id="{6FD9FB64-40DA-554D-A920-912F19BAE004}"/>
              </a:ext>
            </a:extLst>
          </p:cNvPr>
          <p:cNvSpPr/>
          <p:nvPr/>
        </p:nvSpPr>
        <p:spPr>
          <a:xfrm>
            <a:off x="2425984" y="4786024"/>
            <a:ext cx="57599" cy="57834"/>
          </a:xfrm>
          <a:custGeom>
            <a:avLst/>
            <a:gdLst/>
            <a:ahLst/>
            <a:cxnLst/>
            <a:rect l="l" t="t" r="r" b="b"/>
            <a:pathLst>
              <a:path w="2198" h="2207" fill="none" extrusionOk="0">
                <a:moveTo>
                  <a:pt x="1" y="0"/>
                </a:moveTo>
                <a:lnTo>
                  <a:pt x="2197" y="0"/>
                </a:lnTo>
                <a:lnTo>
                  <a:pt x="2197" y="2206"/>
                </a:lnTo>
                <a:lnTo>
                  <a:pt x="1" y="2206"/>
                </a:lnTo>
                <a:close/>
              </a:path>
            </a:pathLst>
          </a:custGeom>
          <a:solidFill>
            <a:schemeClr val="accent1"/>
          </a:solid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p2">
            <a:extLst>
              <a:ext uri="{FF2B5EF4-FFF2-40B4-BE49-F238E27FC236}">
                <a16:creationId xmlns:a16="http://schemas.microsoft.com/office/drawing/2014/main" id="{75DDA675-E7AC-DE46-B9A3-64A7238C32C4}"/>
              </a:ext>
            </a:extLst>
          </p:cNvPr>
          <p:cNvSpPr/>
          <p:nvPr/>
        </p:nvSpPr>
        <p:spPr>
          <a:xfrm>
            <a:off x="2450564" y="4012059"/>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10840;p60">
            <a:extLst>
              <a:ext uri="{FF2B5EF4-FFF2-40B4-BE49-F238E27FC236}">
                <a16:creationId xmlns:a16="http://schemas.microsoft.com/office/drawing/2014/main" id="{931E712C-D0B6-3344-8F32-3267C144D579}"/>
              </a:ext>
            </a:extLst>
          </p:cNvPr>
          <p:cNvGrpSpPr/>
          <p:nvPr/>
        </p:nvGrpSpPr>
        <p:grpSpPr>
          <a:xfrm>
            <a:off x="5917051" y="1958551"/>
            <a:ext cx="416698" cy="416698"/>
            <a:chOff x="6216367" y="1970156"/>
            <a:chExt cx="361147" cy="361147"/>
          </a:xfrm>
          <a:solidFill>
            <a:schemeClr val="accent3"/>
          </a:solidFill>
        </p:grpSpPr>
        <p:sp>
          <p:nvSpPr>
            <p:cNvPr id="85" name="Google Shape;10841;p60">
              <a:extLst>
                <a:ext uri="{FF2B5EF4-FFF2-40B4-BE49-F238E27FC236}">
                  <a16:creationId xmlns:a16="http://schemas.microsoft.com/office/drawing/2014/main" id="{47C2D510-96E9-D247-841B-C2346B3B6673}"/>
                </a:ext>
              </a:extLst>
            </p:cNvPr>
            <p:cNvSpPr/>
            <p:nvPr/>
          </p:nvSpPr>
          <p:spPr>
            <a:xfrm>
              <a:off x="6247813" y="2069522"/>
              <a:ext cx="329701" cy="261781"/>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842;p60">
              <a:extLst>
                <a:ext uri="{FF2B5EF4-FFF2-40B4-BE49-F238E27FC236}">
                  <a16:creationId xmlns:a16="http://schemas.microsoft.com/office/drawing/2014/main" id="{9E497432-D7E7-9344-BD3E-F9B9F6EECF01}"/>
                </a:ext>
              </a:extLst>
            </p:cNvPr>
            <p:cNvSpPr/>
            <p:nvPr/>
          </p:nvSpPr>
          <p:spPr>
            <a:xfrm>
              <a:off x="6216367" y="1970156"/>
              <a:ext cx="329701" cy="260731"/>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843;p60">
              <a:extLst>
                <a:ext uri="{FF2B5EF4-FFF2-40B4-BE49-F238E27FC236}">
                  <a16:creationId xmlns:a16="http://schemas.microsoft.com/office/drawing/2014/main" id="{541A30E1-4D04-6946-916F-ADFB03CB35C3}"/>
                </a:ext>
              </a:extLst>
            </p:cNvPr>
            <p:cNvSpPr/>
            <p:nvPr/>
          </p:nvSpPr>
          <p:spPr>
            <a:xfrm>
              <a:off x="6351252" y="2064875"/>
              <a:ext cx="17855" cy="28072"/>
            </a:xfrm>
            <a:custGeom>
              <a:avLst/>
              <a:gdLst/>
              <a:ahLst/>
              <a:cxnLst/>
              <a:rect l="l" t="t" r="r" b="b"/>
              <a:pathLst>
                <a:path w="561" h="882" extrusionOk="0">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844;p60">
              <a:extLst>
                <a:ext uri="{FF2B5EF4-FFF2-40B4-BE49-F238E27FC236}">
                  <a16:creationId xmlns:a16="http://schemas.microsoft.com/office/drawing/2014/main" id="{3A98376A-1055-5944-91DC-ABE6DB9CD0DE}"/>
                </a:ext>
              </a:extLst>
            </p:cNvPr>
            <p:cNvSpPr/>
            <p:nvPr/>
          </p:nvSpPr>
          <p:spPr>
            <a:xfrm>
              <a:off x="6260321" y="2016688"/>
              <a:ext cx="272857" cy="269929"/>
            </a:xfrm>
            <a:custGeom>
              <a:avLst/>
              <a:gdLst/>
              <a:ahLst/>
              <a:cxnLst/>
              <a:rect l="l" t="t" r="r" b="b"/>
              <a:pathLst>
                <a:path w="8573" h="8481" extrusionOk="0">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11372;p60">
            <a:extLst>
              <a:ext uri="{FF2B5EF4-FFF2-40B4-BE49-F238E27FC236}">
                <a16:creationId xmlns:a16="http://schemas.microsoft.com/office/drawing/2014/main" id="{3FB017F9-E5E2-7F40-99D5-7AC9958CB77A}"/>
              </a:ext>
            </a:extLst>
          </p:cNvPr>
          <p:cNvSpPr/>
          <p:nvPr/>
        </p:nvSpPr>
        <p:spPr>
          <a:xfrm>
            <a:off x="370219" y="1872145"/>
            <a:ext cx="473274" cy="473274"/>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2;p19">
            <a:extLst>
              <a:ext uri="{FF2B5EF4-FFF2-40B4-BE49-F238E27FC236}">
                <a16:creationId xmlns:a16="http://schemas.microsoft.com/office/drawing/2014/main" id="{6D244995-872D-2546-99A8-7ADFD9DFF21F}"/>
              </a:ext>
            </a:extLst>
          </p:cNvPr>
          <p:cNvSpPr/>
          <p:nvPr/>
        </p:nvSpPr>
        <p:spPr>
          <a:xfrm>
            <a:off x="8247791" y="0"/>
            <a:ext cx="9132" cy="1091293"/>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87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fade">
                                      <p:cBhvr>
                                        <p:cTn id="29" dur="1000"/>
                                        <p:tgtEl>
                                          <p:spTgt spid="89"/>
                                        </p:tgtEl>
                                      </p:cBhvr>
                                    </p:animEffect>
                                    <p:anim calcmode="lin" valueType="num">
                                      <p:cBhvr>
                                        <p:cTn id="30" dur="1000" fill="hold"/>
                                        <p:tgtEl>
                                          <p:spTgt spid="89"/>
                                        </p:tgtEl>
                                        <p:attrNameLst>
                                          <p:attrName>ppt_x</p:attrName>
                                        </p:attrNameLst>
                                      </p:cBhvr>
                                      <p:tavLst>
                                        <p:tav tm="0">
                                          <p:val>
                                            <p:strVal val="#ppt_x"/>
                                          </p:val>
                                        </p:tav>
                                        <p:tav tm="100000">
                                          <p:val>
                                            <p:strVal val="#ppt_x"/>
                                          </p:val>
                                        </p:tav>
                                      </p:tavLst>
                                    </p:anim>
                                    <p:anim calcmode="lin" valueType="num">
                                      <p:cBhvr>
                                        <p:cTn id="3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fade">
                                      <p:cBhvr>
                                        <p:cTn id="51" dur="1000"/>
                                        <p:tgtEl>
                                          <p:spTgt spid="84"/>
                                        </p:tgtEl>
                                      </p:cBhvr>
                                    </p:animEffect>
                                    <p:anim calcmode="lin" valueType="num">
                                      <p:cBhvr>
                                        <p:cTn id="52" dur="1000" fill="hold"/>
                                        <p:tgtEl>
                                          <p:spTgt spid="84"/>
                                        </p:tgtEl>
                                        <p:attrNameLst>
                                          <p:attrName>ppt_x</p:attrName>
                                        </p:attrNameLst>
                                      </p:cBhvr>
                                      <p:tavLst>
                                        <p:tav tm="0">
                                          <p:val>
                                            <p:strVal val="#ppt_x"/>
                                          </p:val>
                                        </p:tav>
                                        <p:tav tm="100000">
                                          <p:val>
                                            <p:strVal val="#ppt_x"/>
                                          </p:val>
                                        </p:tav>
                                      </p:tavLst>
                                    </p:anim>
                                    <p:anim calcmode="lin" valueType="num">
                                      <p:cBhvr>
                                        <p:cTn id="5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8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46EA88-0971-4C2E-8610-AEE5936BFF4F}"/>
              </a:ext>
            </a:extLst>
          </p:cNvPr>
          <p:cNvPicPr>
            <a:picLocks noChangeAspect="1"/>
          </p:cNvPicPr>
          <p:nvPr/>
        </p:nvPicPr>
        <p:blipFill rotWithShape="1">
          <a:blip r:embed="rId2"/>
          <a:srcRect l="-4222" t="-13407" r="36736" b="6451"/>
          <a:stretch/>
        </p:blipFill>
        <p:spPr>
          <a:xfrm>
            <a:off x="243563" y="2505206"/>
            <a:ext cx="2559484" cy="2418377"/>
          </a:xfrm>
          <a:prstGeom prst="ellipse">
            <a:avLst/>
          </a:prstGeom>
          <a:ln w="50800" cap="rnd">
            <a:solidFill>
              <a:schemeClr val="accent3"/>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0212C38D-C3DC-4EF0-A09A-C5D5C9BCFD31}"/>
              </a:ext>
            </a:extLst>
          </p:cNvPr>
          <p:cNvPicPr>
            <a:picLocks noChangeAspect="1"/>
          </p:cNvPicPr>
          <p:nvPr/>
        </p:nvPicPr>
        <p:blipFill rotWithShape="1">
          <a:blip r:embed="rId3"/>
          <a:srcRect l="577" t="-5954" r="44556" b="36993"/>
          <a:stretch/>
        </p:blipFill>
        <p:spPr>
          <a:xfrm>
            <a:off x="4339338" y="1410121"/>
            <a:ext cx="2658574" cy="2576509"/>
          </a:xfrm>
          <a:prstGeom prst="ellipse">
            <a:avLst/>
          </a:prstGeom>
          <a:ln w="50800"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618E73C-111D-4740-AF1D-519FC4E3BE96}"/>
              </a:ext>
            </a:extLst>
          </p:cNvPr>
          <p:cNvPicPr>
            <a:picLocks noChangeAspect="1"/>
          </p:cNvPicPr>
          <p:nvPr/>
        </p:nvPicPr>
        <p:blipFill rotWithShape="1">
          <a:blip r:embed="rId4"/>
          <a:srcRect l="3367" t="1616" r="35843" b="-1616"/>
          <a:stretch/>
        </p:blipFill>
        <p:spPr>
          <a:xfrm>
            <a:off x="143313" y="489434"/>
            <a:ext cx="2618122" cy="2537305"/>
          </a:xfrm>
          <a:prstGeom prst="ellipse">
            <a:avLst/>
          </a:prstGeom>
          <a:noFill/>
          <a:ln w="50800" cap="rnd">
            <a:solidFill>
              <a:schemeClr val="accent2">
                <a:alpha val="58000"/>
              </a:schemeClr>
            </a:solidFill>
          </a:ln>
          <a:effectLst/>
          <a:scene3d>
            <a:camera prst="orthographicFront"/>
            <a:lightRig rig="contrasting" dir="t">
              <a:rot lat="0" lon="0" rev="3000000"/>
            </a:lightRig>
          </a:scene3d>
          <a:sp3d contourW="7620">
            <a:bevelT w="95250" h="31750"/>
            <a:contourClr>
              <a:srgbClr val="333333"/>
            </a:contourClr>
          </a:sp3d>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A252660-68B6-4457-963C-722CF294EA53}"/>
                  </a:ext>
                </a:extLst>
              </p:cNvPr>
              <p:cNvSpPr txBox="1"/>
              <p:nvPr/>
            </p:nvSpPr>
            <p:spPr>
              <a:xfrm rot="19871309">
                <a:off x="2362000" y="3634601"/>
                <a:ext cx="2667666" cy="6390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chemeClr val="accent4"/>
                              </a:solidFill>
                              <a:latin typeface="Cambria Math" panose="02040503050406030204" pitchFamily="18" charset="0"/>
                              <a:ea typeface="Share Tech"/>
                              <a:cs typeface="Share Tech"/>
                              <a:sym typeface="Share Tech"/>
                            </a:rPr>
                          </m:ctrlPr>
                        </m:sSubPr>
                        <m:e>
                          <m:r>
                            <a:rPr lang="en-US" sz="2000">
                              <a:solidFill>
                                <a:schemeClr val="accent4"/>
                              </a:solidFill>
                              <a:latin typeface="Cambria Math" panose="02040503050406030204" pitchFamily="18" charset="0"/>
                              <a:ea typeface="Share Tech"/>
                              <a:cs typeface="Share Tech"/>
                              <a:sym typeface="Share Tech"/>
                            </a:rPr>
                            <m:t>𝑃</m:t>
                          </m:r>
                        </m:e>
                        <m:sub>
                          <m:r>
                            <a:rPr lang="en-US" sz="2000">
                              <a:solidFill>
                                <a:schemeClr val="accent4"/>
                              </a:solidFill>
                              <a:latin typeface="Cambria Math" panose="02040503050406030204" pitchFamily="18" charset="0"/>
                              <a:ea typeface="Share Tech"/>
                              <a:cs typeface="Share Tech"/>
                              <a:sym typeface="Share Tech"/>
                            </a:rPr>
                            <m:t>𝑖</m:t>
                          </m:r>
                        </m:sub>
                      </m:sSub>
                      <m:r>
                        <a:rPr lang="pt-BR" sz="2000">
                          <a:solidFill>
                            <a:schemeClr val="accent4"/>
                          </a:solidFill>
                          <a:latin typeface="Cambria Math" panose="02040503050406030204" pitchFamily="18" charset="0"/>
                          <a:ea typeface="Share Tech"/>
                          <a:cs typeface="Share Tech"/>
                          <a:sym typeface="Share Tech"/>
                        </a:rPr>
                        <m:t>=</m:t>
                      </m:r>
                      <m:f>
                        <m:fPr>
                          <m:ctrlPr>
                            <a:rPr lang="pt-BR" sz="2000" i="1">
                              <a:solidFill>
                                <a:schemeClr val="accent4"/>
                              </a:solidFill>
                              <a:latin typeface="Cambria Math" panose="02040503050406030204" pitchFamily="18" charset="0"/>
                              <a:ea typeface="Share Tech"/>
                              <a:cs typeface="Share Tech"/>
                              <a:sym typeface="Share Tech"/>
                            </a:rPr>
                          </m:ctrlPr>
                        </m:fPr>
                        <m:num>
                          <m:r>
                            <a:rPr lang="en-US" sz="2000">
                              <a:solidFill>
                                <a:schemeClr val="accent4"/>
                              </a:solidFill>
                              <a:latin typeface="Cambria Math" panose="02040503050406030204" pitchFamily="18" charset="0"/>
                              <a:ea typeface="Share Tech"/>
                              <a:cs typeface="Share Tech"/>
                              <a:sym typeface="Share Tech"/>
                            </a:rPr>
                            <m:t>𝐼𝑛𝑓𝑙𝑜𝑤</m:t>
                          </m:r>
                          <m:r>
                            <a:rPr lang="en-US" sz="2000">
                              <a:solidFill>
                                <a:schemeClr val="accent4"/>
                              </a:solidFill>
                              <a:latin typeface="Cambria Math" panose="02040503050406030204" pitchFamily="18" charset="0"/>
                              <a:ea typeface="Share Tech"/>
                              <a:cs typeface="Share Tech"/>
                              <a:sym typeface="Share Tech"/>
                            </a:rPr>
                            <m:t> </m:t>
                          </m:r>
                          <m:r>
                            <a:rPr lang="en-US" sz="2000">
                              <a:solidFill>
                                <a:schemeClr val="accent4"/>
                              </a:solidFill>
                              <a:latin typeface="Cambria Math" panose="02040503050406030204" pitchFamily="18" charset="0"/>
                              <a:ea typeface="Share Tech"/>
                              <a:cs typeface="Share Tech"/>
                              <a:sym typeface="Share Tech"/>
                            </a:rPr>
                            <m:t>𝑡𝑜</m:t>
                          </m:r>
                          <m:r>
                            <a:rPr lang="en-US" sz="2000">
                              <a:solidFill>
                                <a:schemeClr val="accent4"/>
                              </a:solidFill>
                              <a:latin typeface="Cambria Math" panose="02040503050406030204" pitchFamily="18" charset="0"/>
                              <a:ea typeface="Share Tech"/>
                              <a:cs typeface="Share Tech"/>
                              <a:sym typeface="Share Tech"/>
                            </a:rPr>
                            <m:t> </m:t>
                          </m:r>
                          <m:r>
                            <a:rPr lang="en-US" sz="2000">
                              <a:solidFill>
                                <a:schemeClr val="accent4"/>
                              </a:solidFill>
                              <a:latin typeface="Cambria Math" panose="02040503050406030204" pitchFamily="18" charset="0"/>
                              <a:ea typeface="Share Tech"/>
                              <a:cs typeface="Share Tech"/>
                              <a:sym typeface="Share Tech"/>
                            </a:rPr>
                            <m:t>𝑖</m:t>
                          </m:r>
                        </m:num>
                        <m:den>
                          <m:r>
                            <a:rPr lang="en-US" sz="2000">
                              <a:solidFill>
                                <a:schemeClr val="accent4"/>
                              </a:solidFill>
                              <a:latin typeface="Cambria Math" panose="02040503050406030204" pitchFamily="18" charset="0"/>
                              <a:ea typeface="Share Tech"/>
                              <a:cs typeface="Share Tech"/>
                              <a:sym typeface="Share Tech"/>
                            </a:rPr>
                            <m:t>𝐴𝑙𝑙</m:t>
                          </m:r>
                          <m:r>
                            <a:rPr lang="en-US" sz="2000">
                              <a:solidFill>
                                <a:schemeClr val="accent4"/>
                              </a:solidFill>
                              <a:latin typeface="Cambria Math" panose="02040503050406030204" pitchFamily="18" charset="0"/>
                              <a:ea typeface="Share Tech"/>
                              <a:cs typeface="Share Tech"/>
                              <a:sym typeface="Share Tech"/>
                            </a:rPr>
                            <m:t> </m:t>
                          </m:r>
                          <m:r>
                            <a:rPr lang="en-US" sz="2000">
                              <a:solidFill>
                                <a:schemeClr val="accent4"/>
                              </a:solidFill>
                              <a:latin typeface="Cambria Math" panose="02040503050406030204" pitchFamily="18" charset="0"/>
                              <a:ea typeface="Share Tech"/>
                              <a:cs typeface="Share Tech"/>
                              <a:sym typeface="Share Tech"/>
                            </a:rPr>
                            <m:t>𝑜𝑢𝑡𝑓𝑙𝑜𝑤𝑠</m:t>
                          </m:r>
                        </m:den>
                      </m:f>
                    </m:oMath>
                  </m:oMathPara>
                </a14:m>
                <a:endParaRPr lang="en-US" sz="2000" dirty="0">
                  <a:solidFill>
                    <a:schemeClr val="accent4"/>
                  </a:solidFill>
                  <a:latin typeface="Share Tech"/>
                  <a:ea typeface="Share Tech"/>
                  <a:cs typeface="Share Tech"/>
                  <a:sym typeface="Share Tech"/>
                </a:endParaRPr>
              </a:p>
            </p:txBody>
          </p:sp>
        </mc:Choice>
        <mc:Fallback xmlns="">
          <p:sp>
            <p:nvSpPr>
              <p:cNvPr id="13" name="TextBox 12">
                <a:extLst>
                  <a:ext uri="{FF2B5EF4-FFF2-40B4-BE49-F238E27FC236}">
                    <a16:creationId xmlns:a16="http://schemas.microsoft.com/office/drawing/2014/main" id="{8A252660-68B6-4457-963C-722CF294EA53}"/>
                  </a:ext>
                </a:extLst>
              </p:cNvPr>
              <p:cNvSpPr txBox="1">
                <a:spLocks noRot="1" noChangeAspect="1" noMove="1" noResize="1" noEditPoints="1" noAdjustHandles="1" noChangeArrowheads="1" noChangeShapeType="1" noTextEdit="1"/>
              </p:cNvSpPr>
              <p:nvPr/>
            </p:nvSpPr>
            <p:spPr>
              <a:xfrm rot="19871309">
                <a:off x="2362000" y="3634601"/>
                <a:ext cx="2667666" cy="639086"/>
              </a:xfrm>
              <a:prstGeom prst="rect">
                <a:avLst/>
              </a:prstGeom>
              <a:blipFill>
                <a:blip r:embed="rId5"/>
                <a:stretch>
                  <a:fillRect/>
                </a:stretch>
              </a:blipFill>
            </p:spPr>
            <p:txBody>
              <a:bodyPr/>
              <a:lstStyle/>
              <a:p>
                <a:r>
                  <a:rPr lang="en-US">
                    <a:noFill/>
                  </a:rPr>
                  <a:t> </a:t>
                </a:r>
              </a:p>
            </p:txBody>
          </p:sp>
        </mc:Fallback>
      </mc:AlternateContent>
      <p:sp>
        <p:nvSpPr>
          <p:cNvPr id="63" name="Freeform 62">
            <a:extLst>
              <a:ext uri="{FF2B5EF4-FFF2-40B4-BE49-F238E27FC236}">
                <a16:creationId xmlns:a16="http://schemas.microsoft.com/office/drawing/2014/main" id="{0DCC9E6B-F754-A044-9D37-B65CC80B3901}"/>
              </a:ext>
            </a:extLst>
          </p:cNvPr>
          <p:cNvSpPr/>
          <p:nvPr/>
        </p:nvSpPr>
        <p:spPr>
          <a:xfrm>
            <a:off x="2908733" y="4182552"/>
            <a:ext cx="3048000" cy="762000"/>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762000">
                <a:moveTo>
                  <a:pt x="0" y="0"/>
                </a:moveTo>
                <a:lnTo>
                  <a:pt x="3048000" y="0"/>
                </a:lnTo>
                <a:lnTo>
                  <a:pt x="3048000" y="762000"/>
                </a:lnTo>
                <a:lnTo>
                  <a:pt x="0" y="762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endParaRPr lang="en-US" sz="2700" kern="1200"/>
          </a:p>
        </p:txBody>
      </p:sp>
      <p:sp>
        <p:nvSpPr>
          <p:cNvPr id="70" name="Arrow: Right 13">
            <a:extLst>
              <a:ext uri="{FF2B5EF4-FFF2-40B4-BE49-F238E27FC236}">
                <a16:creationId xmlns:a16="http://schemas.microsoft.com/office/drawing/2014/main" id="{B635EF6B-8ED4-3A44-84FB-7E053F83FE9F}"/>
              </a:ext>
            </a:extLst>
          </p:cNvPr>
          <p:cNvSpPr/>
          <p:nvPr/>
        </p:nvSpPr>
        <p:spPr>
          <a:xfrm rot="1663826">
            <a:off x="2906634" y="2087858"/>
            <a:ext cx="1405052" cy="185543"/>
          </a:xfrm>
          <a:prstGeom prst="rightArrow">
            <a:avLst>
              <a:gd name="adj1" fmla="val 50000"/>
              <a:gd name="adj2" fmla="val 63751"/>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Double Brace 70">
            <a:extLst>
              <a:ext uri="{FF2B5EF4-FFF2-40B4-BE49-F238E27FC236}">
                <a16:creationId xmlns:a16="http://schemas.microsoft.com/office/drawing/2014/main" id="{D02D8B89-7468-224A-9B88-493F44E2E030}"/>
              </a:ext>
            </a:extLst>
          </p:cNvPr>
          <p:cNvSpPr/>
          <p:nvPr/>
        </p:nvSpPr>
        <p:spPr>
          <a:xfrm>
            <a:off x="7676018" y="1725754"/>
            <a:ext cx="1107289" cy="202924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chemeClr val="bg1"/>
              </a:solidFill>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4AC4A04-629F-3846-98FB-0062C3F17964}"/>
                  </a:ext>
                </a:extLst>
              </p:cNvPr>
              <p:cNvSpPr txBox="1"/>
              <p:nvPr/>
            </p:nvSpPr>
            <p:spPr>
              <a:xfrm>
                <a:off x="7637442" y="1828625"/>
                <a:ext cx="1202199" cy="21255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700" i="1" smtClean="0">
                              <a:solidFill>
                                <a:schemeClr val="bg1"/>
                              </a:solidFill>
                              <a:latin typeface="Cambria Math" panose="02040503050406030204" pitchFamily="18" charset="0"/>
                            </a:rPr>
                          </m:ctrlPr>
                        </m:sSubPr>
                        <m:e>
                          <m:r>
                            <a:rPr lang="en-US" sz="1700" i="1">
                              <a:solidFill>
                                <a:schemeClr val="bg1"/>
                              </a:solidFill>
                              <a:latin typeface="Cambria Math" panose="02040503050406030204" pitchFamily="18" charset="0"/>
                            </a:rPr>
                            <m:t>𝑊</m:t>
                          </m:r>
                        </m:e>
                        <m:sub>
                          <m:r>
                            <a:rPr lang="en-US" sz="1700" i="1">
                              <a:solidFill>
                                <a:schemeClr val="bg1"/>
                              </a:solidFill>
                              <a:latin typeface="Cambria Math" panose="02040503050406030204" pitchFamily="18" charset="0"/>
                            </a:rPr>
                            <m:t>𝐺𝐷𝑃</m:t>
                          </m:r>
                        </m:sub>
                      </m:sSub>
                    </m:oMath>
                  </m:oMathPara>
                </a14:m>
                <a:endParaRPr lang="en-US" sz="1700" dirty="0">
                  <a:solidFill>
                    <a:schemeClr val="bg1"/>
                  </a:solidFill>
                </a:endParaRPr>
              </a:p>
              <a:p>
                <a:pPr algn="ctr"/>
                <a14:m>
                  <m:oMathPara xmlns:m="http://schemas.openxmlformats.org/officeDocument/2006/math">
                    <m:oMathParaPr>
                      <m:jc m:val="centerGroup"/>
                    </m:oMathParaPr>
                    <m:oMath xmlns:m="http://schemas.openxmlformats.org/officeDocument/2006/math">
                      <m:sSub>
                        <m:sSubPr>
                          <m:ctrlPr>
                            <a:rPr lang="en-US" sz="1700" i="1">
                              <a:solidFill>
                                <a:schemeClr val="bg1"/>
                              </a:solidFill>
                              <a:latin typeface="Cambria Math" panose="02040503050406030204" pitchFamily="18" charset="0"/>
                            </a:rPr>
                          </m:ctrlPr>
                        </m:sSubPr>
                        <m:e>
                          <m:r>
                            <a:rPr lang="en-US" sz="1700" i="1">
                              <a:solidFill>
                                <a:schemeClr val="bg1"/>
                              </a:solidFill>
                              <a:latin typeface="Cambria Math" panose="02040503050406030204" pitchFamily="18" charset="0"/>
                            </a:rPr>
                            <m:t>𝑊</m:t>
                          </m:r>
                        </m:e>
                        <m:sub>
                          <m:eqArr>
                            <m:eqArrPr>
                              <m:ctrlPr>
                                <a:rPr lang="en-US" sz="1700" i="1">
                                  <a:solidFill>
                                    <a:schemeClr val="bg1"/>
                                  </a:solidFill>
                                  <a:latin typeface="Cambria Math" panose="02040503050406030204" pitchFamily="18" charset="0"/>
                                </a:rPr>
                              </m:ctrlPr>
                            </m:eqArrPr>
                            <m:e>
                              <m:r>
                                <m:rPr>
                                  <m:sty m:val="p"/>
                                </m:rPr>
                                <a:rPr lang="en-US" sz="1700">
                                  <a:solidFill>
                                    <a:schemeClr val="bg1"/>
                                  </a:solidFill>
                                  <a:latin typeface="Cambria Math" panose="02040503050406030204" pitchFamily="18" charset="0"/>
                                </a:rPr>
                                <m:t>EMP</m:t>
                              </m:r>
                            </m:e>
                            <m:e/>
                          </m:eqArr>
                        </m:sub>
                      </m:sSub>
                    </m:oMath>
                  </m:oMathPara>
                </a14:m>
                <a:endParaRPr lang="en-US" sz="1700" dirty="0">
                  <a:solidFill>
                    <a:schemeClr val="bg1"/>
                  </a:solidFill>
                </a:endParaRPr>
              </a:p>
              <a:p>
                <a:pPr algn="ctr"/>
                <a14:m>
                  <m:oMathPara xmlns:m="http://schemas.openxmlformats.org/officeDocument/2006/math">
                    <m:oMathParaPr>
                      <m:jc m:val="centerGroup"/>
                    </m:oMathParaPr>
                    <m:oMath xmlns:m="http://schemas.openxmlformats.org/officeDocument/2006/math">
                      <m:sSub>
                        <m:sSubPr>
                          <m:ctrlPr>
                            <a:rPr lang="en-US" sz="1700" i="1">
                              <a:solidFill>
                                <a:schemeClr val="bg1"/>
                              </a:solidFill>
                              <a:latin typeface="Cambria Math" panose="02040503050406030204" pitchFamily="18" charset="0"/>
                            </a:rPr>
                          </m:ctrlPr>
                        </m:sSubPr>
                        <m:e>
                          <m:r>
                            <a:rPr lang="en-US" sz="1700" i="1">
                              <a:solidFill>
                                <a:schemeClr val="bg1"/>
                              </a:solidFill>
                              <a:latin typeface="Cambria Math" panose="02040503050406030204" pitchFamily="18" charset="0"/>
                            </a:rPr>
                            <m:t>𝑊</m:t>
                          </m:r>
                        </m:e>
                        <m:sub>
                          <m:eqArr>
                            <m:eqArrPr>
                              <m:ctrlPr>
                                <a:rPr lang="en-US" sz="1700" i="1">
                                  <a:solidFill>
                                    <a:schemeClr val="bg1"/>
                                  </a:solidFill>
                                  <a:latin typeface="Cambria Math" panose="02040503050406030204" pitchFamily="18" charset="0"/>
                                </a:rPr>
                              </m:ctrlPr>
                            </m:eqArrPr>
                            <m:e>
                              <m:r>
                                <a:rPr lang="en-US" sz="1700" i="1">
                                  <a:solidFill>
                                    <a:schemeClr val="bg1"/>
                                  </a:solidFill>
                                  <a:latin typeface="Cambria Math" panose="02040503050406030204" pitchFamily="18" charset="0"/>
                                </a:rPr>
                                <m:t>𝐻𝐷𝐼</m:t>
                              </m:r>
                            </m:e>
                            <m:e/>
                          </m:eqArr>
                        </m:sub>
                      </m:sSub>
                    </m:oMath>
                  </m:oMathPara>
                </a14:m>
                <a:endParaRPr lang="en-US" sz="1700" dirty="0">
                  <a:solidFill>
                    <a:schemeClr val="bg1"/>
                  </a:solidFill>
                </a:endParaRPr>
              </a:p>
              <a:p>
                <a:pPr algn="ctr"/>
                <a14:m>
                  <m:oMathPara xmlns:m="http://schemas.openxmlformats.org/officeDocument/2006/math">
                    <m:oMathParaPr>
                      <m:jc m:val="centerGroup"/>
                    </m:oMathParaPr>
                    <m:oMath xmlns:m="http://schemas.openxmlformats.org/officeDocument/2006/math">
                      <m:sSub>
                        <m:sSubPr>
                          <m:ctrlPr>
                            <a:rPr lang="en-US" sz="1700" i="1">
                              <a:solidFill>
                                <a:schemeClr val="bg1"/>
                              </a:solidFill>
                              <a:latin typeface="Cambria Math" panose="02040503050406030204" pitchFamily="18" charset="0"/>
                            </a:rPr>
                          </m:ctrlPr>
                        </m:sSubPr>
                        <m:e>
                          <m:r>
                            <a:rPr lang="en-US" sz="1700" i="1">
                              <a:solidFill>
                                <a:schemeClr val="bg1"/>
                              </a:solidFill>
                              <a:latin typeface="Cambria Math" panose="02040503050406030204" pitchFamily="18" charset="0"/>
                            </a:rPr>
                            <m:t>𝑊</m:t>
                          </m:r>
                        </m:e>
                        <m:sub>
                          <m:eqArr>
                            <m:eqArrPr>
                              <m:ctrlPr>
                                <a:rPr lang="en-US" sz="1700" i="1">
                                  <a:solidFill>
                                    <a:schemeClr val="bg1"/>
                                  </a:solidFill>
                                  <a:latin typeface="Cambria Math" panose="02040503050406030204" pitchFamily="18" charset="0"/>
                                </a:rPr>
                              </m:ctrlPr>
                            </m:eqArrPr>
                            <m:e>
                              <m:r>
                                <m:rPr>
                                  <m:sty m:val="p"/>
                                </m:rPr>
                                <a:rPr lang="en-US" sz="1700">
                                  <a:solidFill>
                                    <a:schemeClr val="bg1"/>
                                  </a:solidFill>
                                  <a:latin typeface="Cambria Math" panose="02040503050406030204" pitchFamily="18" charset="0"/>
                                </a:rPr>
                                <m:t>HHExp</m:t>
                              </m:r>
                            </m:e>
                            <m:e/>
                          </m:eqArr>
                        </m:sub>
                      </m:sSub>
                    </m:oMath>
                  </m:oMathPara>
                </a14:m>
                <a:endParaRPr lang="en-US" sz="1700" dirty="0">
                  <a:solidFill>
                    <a:schemeClr val="bg1"/>
                  </a:solidFill>
                </a:endParaRPr>
              </a:p>
              <a:p>
                <a:pPr algn="ctr"/>
                <a:r>
                  <a:rPr lang="en-US" sz="1700" dirty="0">
                    <a:solidFill>
                      <a:schemeClr val="bg1"/>
                    </a:solidFill>
                  </a:rPr>
                  <a:t>…</a:t>
                </a:r>
              </a:p>
              <a:p>
                <a:endParaRPr lang="en-US" sz="1700" dirty="0">
                  <a:solidFill>
                    <a:schemeClr val="bg1"/>
                  </a:solidFill>
                </a:endParaRPr>
              </a:p>
            </p:txBody>
          </p:sp>
        </mc:Choice>
        <mc:Fallback xmlns="">
          <p:sp>
            <p:nvSpPr>
              <p:cNvPr id="72" name="TextBox 71">
                <a:extLst>
                  <a:ext uri="{FF2B5EF4-FFF2-40B4-BE49-F238E27FC236}">
                    <a16:creationId xmlns:a16="http://schemas.microsoft.com/office/drawing/2014/main" id="{B4AC4A04-629F-3846-98FB-0062C3F17964}"/>
                  </a:ext>
                </a:extLst>
              </p:cNvPr>
              <p:cNvSpPr txBox="1">
                <a:spLocks noRot="1" noChangeAspect="1" noMove="1" noResize="1" noEditPoints="1" noAdjustHandles="1" noChangeArrowheads="1" noChangeShapeType="1" noTextEdit="1"/>
              </p:cNvSpPr>
              <p:nvPr/>
            </p:nvSpPr>
            <p:spPr>
              <a:xfrm>
                <a:off x="7637442" y="1828625"/>
                <a:ext cx="1202199" cy="2125518"/>
              </a:xfrm>
              <a:prstGeom prst="rect">
                <a:avLst/>
              </a:prstGeom>
              <a:blipFill>
                <a:blip r:embed="rId6"/>
                <a:stretch>
                  <a:fillRect/>
                </a:stretch>
              </a:blipFill>
            </p:spPr>
            <p:txBody>
              <a:bodyPr/>
              <a:lstStyle/>
              <a:p>
                <a:r>
                  <a:rPr lang="en-US">
                    <a:noFill/>
                  </a:rPr>
                  <a:t> </a:t>
                </a:r>
              </a:p>
            </p:txBody>
          </p:sp>
        </mc:Fallback>
      </mc:AlternateContent>
      <p:sp>
        <p:nvSpPr>
          <p:cNvPr id="73" name="Arrow: Right 13">
            <a:extLst>
              <a:ext uri="{FF2B5EF4-FFF2-40B4-BE49-F238E27FC236}">
                <a16:creationId xmlns:a16="http://schemas.microsoft.com/office/drawing/2014/main" id="{D6CE4929-B296-D248-BBBA-3B804CB9D75D}"/>
              </a:ext>
            </a:extLst>
          </p:cNvPr>
          <p:cNvSpPr/>
          <p:nvPr/>
        </p:nvSpPr>
        <p:spPr>
          <a:xfrm rot="19880451">
            <a:off x="2902578" y="3216949"/>
            <a:ext cx="1405052" cy="185543"/>
          </a:xfrm>
          <a:prstGeom prst="rightArrow">
            <a:avLst>
              <a:gd name="adj1" fmla="val 50000"/>
              <a:gd name="adj2" fmla="val 63751"/>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Google Shape;687;p32">
            <a:extLst>
              <a:ext uri="{FF2B5EF4-FFF2-40B4-BE49-F238E27FC236}">
                <a16:creationId xmlns:a16="http://schemas.microsoft.com/office/drawing/2014/main" id="{8C4A78C6-754A-7C42-89B0-C4D811790651}"/>
              </a:ext>
            </a:extLst>
          </p:cNvPr>
          <p:cNvSpPr txBox="1">
            <a:spLocks/>
          </p:cNvSpPr>
          <p:nvPr/>
        </p:nvSpPr>
        <p:spPr>
          <a:xfrm rot="1682961">
            <a:off x="2977018" y="1651354"/>
            <a:ext cx="1577968" cy="3545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2400" dirty="0">
                <a:solidFill>
                  <a:schemeClr val="accent4"/>
                </a:solidFill>
              </a:rPr>
              <a:t>NORMALIZE</a:t>
            </a:r>
          </a:p>
        </p:txBody>
      </p:sp>
      <p:sp>
        <p:nvSpPr>
          <p:cNvPr id="75" name="Google Shape;687;p32">
            <a:extLst>
              <a:ext uri="{FF2B5EF4-FFF2-40B4-BE49-F238E27FC236}">
                <a16:creationId xmlns:a16="http://schemas.microsoft.com/office/drawing/2014/main" id="{38D7AD59-3B31-0445-BBFF-39320E038764}"/>
              </a:ext>
            </a:extLst>
          </p:cNvPr>
          <p:cNvSpPr txBox="1">
            <a:spLocks/>
          </p:cNvSpPr>
          <p:nvPr/>
        </p:nvSpPr>
        <p:spPr>
          <a:xfrm>
            <a:off x="7107743" y="1253917"/>
            <a:ext cx="1955574" cy="312407"/>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sz="2000" dirty="0">
                <a:solidFill>
                  <a:schemeClr val="accent4"/>
                </a:solidFill>
              </a:rPr>
              <a:t>COEFFICIENTS</a:t>
            </a:r>
          </a:p>
        </p:txBody>
      </p:sp>
      <p:sp>
        <p:nvSpPr>
          <p:cNvPr id="76" name="Arrow: Right 13">
            <a:extLst>
              <a:ext uri="{FF2B5EF4-FFF2-40B4-BE49-F238E27FC236}">
                <a16:creationId xmlns:a16="http://schemas.microsoft.com/office/drawing/2014/main" id="{DC0DA4EB-B348-624B-B9A8-0367F4C469E1}"/>
              </a:ext>
            </a:extLst>
          </p:cNvPr>
          <p:cNvSpPr/>
          <p:nvPr/>
        </p:nvSpPr>
        <p:spPr>
          <a:xfrm>
            <a:off x="7102066" y="2663653"/>
            <a:ext cx="480310" cy="200569"/>
          </a:xfrm>
          <a:prstGeom prst="rightArrow">
            <a:avLst>
              <a:gd name="adj1" fmla="val 50000"/>
              <a:gd name="adj2" fmla="val 63751"/>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5" name="Group 84">
            <a:extLst>
              <a:ext uri="{FF2B5EF4-FFF2-40B4-BE49-F238E27FC236}">
                <a16:creationId xmlns:a16="http://schemas.microsoft.com/office/drawing/2014/main" id="{24B72144-1F74-6F46-891D-438BB1A52B7F}"/>
              </a:ext>
            </a:extLst>
          </p:cNvPr>
          <p:cNvGrpSpPr/>
          <p:nvPr/>
        </p:nvGrpSpPr>
        <p:grpSpPr>
          <a:xfrm rot="20668069">
            <a:off x="5624189" y="3971927"/>
            <a:ext cx="3381475" cy="1395625"/>
            <a:chOff x="5904975" y="-150600"/>
            <a:chExt cx="3381475" cy="1395625"/>
          </a:xfrm>
        </p:grpSpPr>
        <p:sp>
          <p:nvSpPr>
            <p:cNvPr id="77" name="Google Shape;363;p18">
              <a:extLst>
                <a:ext uri="{FF2B5EF4-FFF2-40B4-BE49-F238E27FC236}">
                  <a16:creationId xmlns:a16="http://schemas.microsoft.com/office/drawing/2014/main" id="{D1A6E520-D656-244F-9390-70954116C379}"/>
                </a:ext>
              </a:extLst>
            </p:cNvPr>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4;p18">
              <a:extLst>
                <a:ext uri="{FF2B5EF4-FFF2-40B4-BE49-F238E27FC236}">
                  <a16:creationId xmlns:a16="http://schemas.microsoft.com/office/drawing/2014/main" id="{8B88D085-3F7B-1F4A-810D-62B9F7486B3D}"/>
                </a:ext>
              </a:extLst>
            </p:cNvPr>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5;p18">
              <a:extLst>
                <a:ext uri="{FF2B5EF4-FFF2-40B4-BE49-F238E27FC236}">
                  <a16:creationId xmlns:a16="http://schemas.microsoft.com/office/drawing/2014/main" id="{93E2ED97-F2AB-954D-A03A-D609546D2D4F}"/>
                </a:ext>
              </a:extLst>
            </p:cNvPr>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6;p18">
              <a:extLst>
                <a:ext uri="{FF2B5EF4-FFF2-40B4-BE49-F238E27FC236}">
                  <a16:creationId xmlns:a16="http://schemas.microsoft.com/office/drawing/2014/main" id="{EACCD2B2-25A0-064F-B449-24BC4153F8FB}"/>
                </a:ext>
              </a:extLst>
            </p:cNvPr>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7;p18">
              <a:extLst>
                <a:ext uri="{FF2B5EF4-FFF2-40B4-BE49-F238E27FC236}">
                  <a16:creationId xmlns:a16="http://schemas.microsoft.com/office/drawing/2014/main" id="{CE73A617-A94B-4B43-A7EF-3C00906A1017}"/>
                </a:ext>
              </a:extLst>
            </p:cNvPr>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8;p18">
              <a:extLst>
                <a:ext uri="{FF2B5EF4-FFF2-40B4-BE49-F238E27FC236}">
                  <a16:creationId xmlns:a16="http://schemas.microsoft.com/office/drawing/2014/main" id="{672E3038-13A6-BA4B-A833-3ACB49A436CC}"/>
                </a:ext>
              </a:extLst>
            </p:cNvPr>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9;p18">
              <a:extLst>
                <a:ext uri="{FF2B5EF4-FFF2-40B4-BE49-F238E27FC236}">
                  <a16:creationId xmlns:a16="http://schemas.microsoft.com/office/drawing/2014/main" id="{12E41E8C-4F4A-EC46-87BC-C7A090C2F75C}"/>
                </a:ext>
              </a:extLst>
            </p:cNvPr>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0;p18">
              <a:extLst>
                <a:ext uri="{FF2B5EF4-FFF2-40B4-BE49-F238E27FC236}">
                  <a16:creationId xmlns:a16="http://schemas.microsoft.com/office/drawing/2014/main" id="{9F84E47F-3E89-F340-AC27-6AF1D6CED4A6}"/>
                </a:ext>
              </a:extLst>
            </p:cNvPr>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379;p19">
            <a:extLst>
              <a:ext uri="{FF2B5EF4-FFF2-40B4-BE49-F238E27FC236}">
                <a16:creationId xmlns:a16="http://schemas.microsoft.com/office/drawing/2014/main" id="{149F1296-E4F3-4541-BD61-DA8A78A8884B}"/>
              </a:ext>
            </a:extLst>
          </p:cNvPr>
          <p:cNvSpPr/>
          <p:nvPr/>
        </p:nvSpPr>
        <p:spPr>
          <a:xfrm>
            <a:off x="4226682" y="246981"/>
            <a:ext cx="131015" cy="131015"/>
          </a:xfrm>
          <a:custGeom>
            <a:avLst/>
            <a:gdLst/>
            <a:ahLst/>
            <a:cxnLst/>
            <a:rect l="l" t="t" r="r" b="b"/>
            <a:pathLst>
              <a:path w="4634" h="4634" extrusionOk="0">
                <a:moveTo>
                  <a:pt x="0" y="1"/>
                </a:moveTo>
                <a:lnTo>
                  <a:pt x="0" y="4634"/>
                </a:lnTo>
                <a:lnTo>
                  <a:pt x="4633" y="4634"/>
                </a:lnTo>
                <a:lnTo>
                  <a:pt x="4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84;p19">
            <a:extLst>
              <a:ext uri="{FF2B5EF4-FFF2-40B4-BE49-F238E27FC236}">
                <a16:creationId xmlns:a16="http://schemas.microsoft.com/office/drawing/2014/main" id="{020BB8CB-F6F4-3D41-9438-68C6FB92B49D}"/>
              </a:ext>
            </a:extLst>
          </p:cNvPr>
          <p:cNvSpPr/>
          <p:nvPr/>
        </p:nvSpPr>
        <p:spPr>
          <a:xfrm>
            <a:off x="4781335" y="65602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385;p19">
            <a:extLst>
              <a:ext uri="{FF2B5EF4-FFF2-40B4-BE49-F238E27FC236}">
                <a16:creationId xmlns:a16="http://schemas.microsoft.com/office/drawing/2014/main" id="{727CDE5D-B08F-D243-B272-036DD8169F38}"/>
              </a:ext>
            </a:extLst>
          </p:cNvPr>
          <p:cNvGrpSpPr/>
          <p:nvPr/>
        </p:nvGrpSpPr>
        <p:grpSpPr>
          <a:xfrm>
            <a:off x="3699808" y="-952244"/>
            <a:ext cx="143766" cy="2106420"/>
            <a:chOff x="6780548" y="337714"/>
            <a:chExt cx="133252" cy="1952377"/>
          </a:xfrm>
        </p:grpSpPr>
        <p:sp>
          <p:nvSpPr>
            <p:cNvPr id="89" name="Google Shape;386;p19">
              <a:extLst>
                <a:ext uri="{FF2B5EF4-FFF2-40B4-BE49-F238E27FC236}">
                  <a16:creationId xmlns:a16="http://schemas.microsoft.com/office/drawing/2014/main" id="{E2D76851-59F4-444C-9B3D-9B05905AFDBB}"/>
                </a:ext>
              </a:extLst>
            </p:cNvPr>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7;p19">
              <a:extLst>
                <a:ext uri="{FF2B5EF4-FFF2-40B4-BE49-F238E27FC236}">
                  <a16:creationId xmlns:a16="http://schemas.microsoft.com/office/drawing/2014/main" id="{745034F3-00D7-1548-A4A6-C5A8D96F0CED}"/>
                </a:ext>
              </a:extLst>
            </p:cNvPr>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408;p19">
            <a:extLst>
              <a:ext uri="{FF2B5EF4-FFF2-40B4-BE49-F238E27FC236}">
                <a16:creationId xmlns:a16="http://schemas.microsoft.com/office/drawing/2014/main" id="{65FB06A8-26F9-0C49-BFEA-195439920B52}"/>
              </a:ext>
            </a:extLst>
          </p:cNvPr>
          <p:cNvSpPr/>
          <p:nvPr/>
        </p:nvSpPr>
        <p:spPr>
          <a:xfrm>
            <a:off x="6432385" y="-1431718"/>
            <a:ext cx="9132" cy="1935399"/>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7;p19">
            <a:extLst>
              <a:ext uri="{FF2B5EF4-FFF2-40B4-BE49-F238E27FC236}">
                <a16:creationId xmlns:a16="http://schemas.microsoft.com/office/drawing/2014/main" id="{20B79EB8-1438-7048-8740-5AEE54C47227}"/>
              </a:ext>
            </a:extLst>
          </p:cNvPr>
          <p:cNvSpPr/>
          <p:nvPr/>
        </p:nvSpPr>
        <p:spPr>
          <a:xfrm>
            <a:off x="333024" y="5019960"/>
            <a:ext cx="214702" cy="214674"/>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66;p18">
            <a:extLst>
              <a:ext uri="{FF2B5EF4-FFF2-40B4-BE49-F238E27FC236}">
                <a16:creationId xmlns:a16="http://schemas.microsoft.com/office/drawing/2014/main" id="{46038914-3BF7-0142-9FEF-CD353A5CBBF0}"/>
              </a:ext>
            </a:extLst>
          </p:cNvPr>
          <p:cNvSpPr/>
          <p:nvPr/>
        </p:nvSpPr>
        <p:spPr>
          <a:xfrm>
            <a:off x="6344686" y="726694"/>
            <a:ext cx="199744" cy="199744"/>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6;p20">
            <a:extLst>
              <a:ext uri="{FF2B5EF4-FFF2-40B4-BE49-F238E27FC236}">
                <a16:creationId xmlns:a16="http://schemas.microsoft.com/office/drawing/2014/main" id="{91E022A4-2012-3B46-BC03-253AA0B7B730}"/>
              </a:ext>
            </a:extLst>
          </p:cNvPr>
          <p:cNvSpPr/>
          <p:nvPr/>
        </p:nvSpPr>
        <p:spPr>
          <a:xfrm>
            <a:off x="8425333" y="174512"/>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20;p20">
            <a:extLst>
              <a:ext uri="{FF2B5EF4-FFF2-40B4-BE49-F238E27FC236}">
                <a16:creationId xmlns:a16="http://schemas.microsoft.com/office/drawing/2014/main" id="{971A520D-3E32-F848-AA3B-E8CAD594613F}"/>
              </a:ext>
            </a:extLst>
          </p:cNvPr>
          <p:cNvSpPr/>
          <p:nvPr/>
        </p:nvSpPr>
        <p:spPr>
          <a:xfrm>
            <a:off x="8609808" y="361787"/>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21;p20">
            <a:extLst>
              <a:ext uri="{FF2B5EF4-FFF2-40B4-BE49-F238E27FC236}">
                <a16:creationId xmlns:a16="http://schemas.microsoft.com/office/drawing/2014/main" id="{7483FD91-53AE-694C-A05F-AE9FDC3FA6F2}"/>
              </a:ext>
            </a:extLst>
          </p:cNvPr>
          <p:cNvSpPr/>
          <p:nvPr/>
        </p:nvSpPr>
        <p:spPr>
          <a:xfrm>
            <a:off x="7644383" y="662049"/>
            <a:ext cx="155925" cy="155900"/>
          </a:xfrm>
          <a:custGeom>
            <a:avLst/>
            <a:gdLst/>
            <a:ahLst/>
            <a:cxnLst/>
            <a:rect l="l" t="t" r="r" b="b"/>
            <a:pathLst>
              <a:path w="6237" h="6236" extrusionOk="0">
                <a:moveTo>
                  <a:pt x="1" y="0"/>
                </a:moveTo>
                <a:lnTo>
                  <a:pt x="1" y="6236"/>
                </a:lnTo>
                <a:lnTo>
                  <a:pt x="6237" y="6236"/>
                </a:lnTo>
                <a:lnTo>
                  <a:pt x="6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roup 102">
            <a:extLst>
              <a:ext uri="{FF2B5EF4-FFF2-40B4-BE49-F238E27FC236}">
                <a16:creationId xmlns:a16="http://schemas.microsoft.com/office/drawing/2014/main" id="{DB314B33-C6BC-8E4F-AD75-FE1062EEFFB7}"/>
              </a:ext>
            </a:extLst>
          </p:cNvPr>
          <p:cNvGrpSpPr/>
          <p:nvPr/>
        </p:nvGrpSpPr>
        <p:grpSpPr>
          <a:xfrm rot="11006356">
            <a:off x="237271" y="44227"/>
            <a:ext cx="1088100" cy="643437"/>
            <a:chOff x="143313" y="-31134"/>
            <a:chExt cx="1088100" cy="643437"/>
          </a:xfrm>
        </p:grpSpPr>
        <p:sp>
          <p:nvSpPr>
            <p:cNvPr id="100" name="Google Shape;416;p20">
              <a:extLst>
                <a:ext uri="{FF2B5EF4-FFF2-40B4-BE49-F238E27FC236}">
                  <a16:creationId xmlns:a16="http://schemas.microsoft.com/office/drawing/2014/main" id="{AD741E66-FCEE-4D4B-BC63-3D488F0CDED4}"/>
                </a:ext>
              </a:extLst>
            </p:cNvPr>
            <p:cNvSpPr/>
            <p:nvPr/>
          </p:nvSpPr>
          <p:spPr>
            <a:xfrm>
              <a:off x="924263" y="-31134"/>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0;p20">
              <a:extLst>
                <a:ext uri="{FF2B5EF4-FFF2-40B4-BE49-F238E27FC236}">
                  <a16:creationId xmlns:a16="http://schemas.microsoft.com/office/drawing/2014/main" id="{960A731D-F0DC-C243-8B14-91E234E15858}"/>
                </a:ext>
              </a:extLst>
            </p:cNvPr>
            <p:cNvSpPr/>
            <p:nvPr/>
          </p:nvSpPr>
          <p:spPr>
            <a:xfrm>
              <a:off x="1108738" y="156141"/>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1;p20">
              <a:extLst>
                <a:ext uri="{FF2B5EF4-FFF2-40B4-BE49-F238E27FC236}">
                  <a16:creationId xmlns:a16="http://schemas.microsoft.com/office/drawing/2014/main" id="{23A5528A-2F23-1042-BEE1-6ED19FFF94DA}"/>
                </a:ext>
              </a:extLst>
            </p:cNvPr>
            <p:cNvSpPr/>
            <p:nvPr/>
          </p:nvSpPr>
          <p:spPr>
            <a:xfrm>
              <a:off x="143313" y="456403"/>
              <a:ext cx="155925" cy="155900"/>
            </a:xfrm>
            <a:custGeom>
              <a:avLst/>
              <a:gdLst/>
              <a:ahLst/>
              <a:cxnLst/>
              <a:rect l="l" t="t" r="r" b="b"/>
              <a:pathLst>
                <a:path w="6237" h="6236" extrusionOk="0">
                  <a:moveTo>
                    <a:pt x="1" y="0"/>
                  </a:moveTo>
                  <a:lnTo>
                    <a:pt x="1" y="6236"/>
                  </a:lnTo>
                  <a:lnTo>
                    <a:pt x="6237" y="6236"/>
                  </a:lnTo>
                  <a:lnTo>
                    <a:pt x="6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596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fade">
                                      <p:cBhvr>
                                        <p:cTn id="36" dur="500"/>
                                        <p:tgtEl>
                                          <p:spTgt spid="7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0" grpId="0" animBg="1"/>
      <p:bldP spid="71" grpId="0" animBg="1"/>
      <p:bldP spid="72" grpId="0"/>
      <p:bldP spid="73" grpId="0" animBg="1"/>
      <p:bldP spid="74" grpId="0"/>
      <p:bldP spid="75" grpId="0"/>
      <p:bldP spid="7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1549D4D-B24B-4E1F-9897-A5CB6C294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0163" y="1362066"/>
            <a:ext cx="1422405" cy="8926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A9EE986-14F0-4794-9BCD-62FD379F6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735" y="1150126"/>
            <a:ext cx="1028219" cy="13915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taly Flag Map - Italy Map Flag Png - free transparent png images -  pngaaa.com">
            <a:extLst>
              <a:ext uri="{FF2B5EF4-FFF2-40B4-BE49-F238E27FC236}">
                <a16:creationId xmlns:a16="http://schemas.microsoft.com/office/drawing/2014/main" id="{FBC793F2-4C9F-4DF5-8639-5BB145BAD3B6}"/>
              </a:ext>
            </a:extLst>
          </p:cNvPr>
          <p:cNvPicPr>
            <a:picLocks noChangeAspect="1" noChangeArrowheads="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rcRect/>
          <a:stretch>
            <a:fillRect/>
          </a:stretch>
        </p:blipFill>
        <p:spPr bwMode="auto">
          <a:xfrm>
            <a:off x="0" y="1186679"/>
            <a:ext cx="1298545" cy="1155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DCABE06-FCB5-414B-8B67-63D50C838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7447" y="1285461"/>
            <a:ext cx="1266488" cy="118143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1C26AB5-F9E2-46F4-99B2-5090B2C83D9E}"/>
              </a:ext>
            </a:extLst>
          </p:cNvPr>
          <p:cNvGrpSpPr/>
          <p:nvPr/>
        </p:nvGrpSpPr>
        <p:grpSpPr>
          <a:xfrm>
            <a:off x="893825" y="1095085"/>
            <a:ext cx="285647" cy="669394"/>
            <a:chOff x="1034064" y="1692676"/>
            <a:chExt cx="1240774" cy="2914835"/>
          </a:xfrm>
        </p:grpSpPr>
        <p:pic>
          <p:nvPicPr>
            <p:cNvPr id="1026" name="Picture 2">
              <a:extLst>
                <a:ext uri="{FF2B5EF4-FFF2-40B4-BE49-F238E27FC236}">
                  <a16:creationId xmlns:a16="http://schemas.microsoft.com/office/drawing/2014/main" id="{DD646ADB-7FE1-426D-8A92-3003742C71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064" y="1692676"/>
              <a:ext cx="1240774" cy="29148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alian Flag - Italy Flag Circle Png - 758x746 PNG Download - PNGkit">
              <a:extLst>
                <a:ext uri="{FF2B5EF4-FFF2-40B4-BE49-F238E27FC236}">
                  <a16:creationId xmlns:a16="http://schemas.microsoft.com/office/drawing/2014/main" id="{0E59819C-A6AC-4A51-A766-DE5A88D4F96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843" t="5696" r="7256" b="4984"/>
            <a:stretch/>
          </p:blipFill>
          <p:spPr bwMode="auto">
            <a:xfrm>
              <a:off x="1429306" y="1692676"/>
              <a:ext cx="461637" cy="458976"/>
            </a:xfrm>
            <a:prstGeom prst="ellipse">
              <a:avLst/>
            </a:prstGeom>
            <a:ln w="28575" cap="rnd">
              <a:solidFill>
                <a:srgbClr val="FC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aphicFrame>
        <p:nvGraphicFramePr>
          <p:cNvPr id="7" name="Table 6">
            <a:extLst>
              <a:ext uri="{FF2B5EF4-FFF2-40B4-BE49-F238E27FC236}">
                <a16:creationId xmlns:a16="http://schemas.microsoft.com/office/drawing/2014/main" id="{242683AF-39B1-43CC-B4FB-DFCD8A7038A7}"/>
              </a:ext>
            </a:extLst>
          </p:cNvPr>
          <p:cNvGraphicFramePr>
            <a:graphicFrameLocks noGrp="1"/>
          </p:cNvGraphicFramePr>
          <p:nvPr>
            <p:extLst>
              <p:ext uri="{D42A27DB-BD31-4B8C-83A1-F6EECF244321}">
                <p14:modId xmlns:p14="http://schemas.microsoft.com/office/powerpoint/2010/main" val="3642578835"/>
              </p:ext>
            </p:extLst>
          </p:nvPr>
        </p:nvGraphicFramePr>
        <p:xfrm>
          <a:off x="1336123" y="880828"/>
          <a:ext cx="1070742" cy="2045970"/>
        </p:xfrm>
        <a:graphic>
          <a:graphicData uri="http://schemas.openxmlformats.org/drawingml/2006/table">
            <a:tbl>
              <a:tblPr>
                <a:tableStyleId>{638B1855-1B75-4FBE-930C-398BA8C253C6}</a:tableStyleId>
              </a:tblPr>
              <a:tblGrid>
                <a:gridCol w="605291">
                  <a:extLst>
                    <a:ext uri="{9D8B030D-6E8A-4147-A177-3AD203B41FA5}">
                      <a16:colId xmlns:a16="http://schemas.microsoft.com/office/drawing/2014/main" val="2737442640"/>
                    </a:ext>
                  </a:extLst>
                </a:gridCol>
                <a:gridCol w="465451">
                  <a:extLst>
                    <a:ext uri="{9D8B030D-6E8A-4147-A177-3AD203B41FA5}">
                      <a16:colId xmlns:a16="http://schemas.microsoft.com/office/drawing/2014/main" val="2852911152"/>
                    </a:ext>
                  </a:extLst>
                </a:gridCol>
              </a:tblGrid>
              <a:tr h="188595">
                <a:tc>
                  <a:txBody>
                    <a:bodyPr/>
                    <a:lstStyle/>
                    <a:p>
                      <a:pPr algn="ctr" fontAlgn="b"/>
                      <a:r>
                        <a:rPr lang="en-US" sz="1200" u="none" strike="noStrike">
                          <a:effectLst/>
                        </a:rPr>
                        <a:t>GDP</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4"/>
                    </a:solidFill>
                  </a:tcPr>
                </a:tc>
                <a:tc>
                  <a:txBody>
                    <a:bodyPr/>
                    <a:lstStyle/>
                    <a:p>
                      <a:pPr algn="ctr" fontAlgn="b"/>
                      <a:r>
                        <a:rPr lang="en-US" sz="1200" u="none" strike="noStrike" dirty="0">
                          <a:effectLst/>
                        </a:rPr>
                        <a:t>-1.17</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extLst>
                  <a:ext uri="{0D108BD9-81ED-4DB2-BD59-A6C34878D82A}">
                    <a16:rowId xmlns:a16="http://schemas.microsoft.com/office/drawing/2014/main" val="3200469409"/>
                  </a:ext>
                </a:extLst>
              </a:tr>
              <a:tr h="262890">
                <a:tc>
                  <a:txBody>
                    <a:bodyPr/>
                    <a:lstStyle/>
                    <a:p>
                      <a:pPr algn="ctr" fontAlgn="b"/>
                      <a:r>
                        <a:rPr lang="en-US" sz="1200" u="none" strike="noStrike" dirty="0">
                          <a:effectLst/>
                        </a:rPr>
                        <a:t>EMP</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tc>
                  <a:txBody>
                    <a:bodyPr/>
                    <a:lstStyle/>
                    <a:p>
                      <a:pPr algn="ctr" fontAlgn="b"/>
                      <a:r>
                        <a:rPr lang="en-US" sz="1200" u="none" strike="noStrike">
                          <a:effectLst/>
                        </a:rPr>
                        <a:t>0.44</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4"/>
                    </a:solidFill>
                  </a:tcPr>
                </a:tc>
                <a:extLst>
                  <a:ext uri="{0D108BD9-81ED-4DB2-BD59-A6C34878D82A}">
                    <a16:rowId xmlns:a16="http://schemas.microsoft.com/office/drawing/2014/main" val="3883396292"/>
                  </a:ext>
                </a:extLst>
              </a:tr>
              <a:tr h="262890">
                <a:tc>
                  <a:txBody>
                    <a:bodyPr/>
                    <a:lstStyle/>
                    <a:p>
                      <a:pPr algn="ctr" fontAlgn="b"/>
                      <a:r>
                        <a:rPr lang="en-US" sz="1200" u="none" strike="noStrike" dirty="0">
                          <a:effectLst/>
                        </a:rPr>
                        <a:t>HDI</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tc>
                  <a:txBody>
                    <a:bodyPr/>
                    <a:lstStyle/>
                    <a:p>
                      <a:pPr algn="ctr" fontAlgn="b"/>
                      <a:r>
                        <a:rPr lang="en-US" sz="1200" u="none" strike="noStrike">
                          <a:effectLst/>
                        </a:rPr>
                        <a:t>-1.26</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4"/>
                    </a:solidFill>
                  </a:tcPr>
                </a:tc>
                <a:extLst>
                  <a:ext uri="{0D108BD9-81ED-4DB2-BD59-A6C34878D82A}">
                    <a16:rowId xmlns:a16="http://schemas.microsoft.com/office/drawing/2014/main" val="3482566162"/>
                  </a:ext>
                </a:extLst>
              </a:tr>
              <a:tr h="188595">
                <a:tc>
                  <a:txBody>
                    <a:bodyPr/>
                    <a:lstStyle/>
                    <a:p>
                      <a:pPr algn="ctr" fontAlgn="b"/>
                      <a:r>
                        <a:rPr lang="en-US" sz="1200" u="none" strike="noStrike" dirty="0" err="1">
                          <a:effectLst/>
                        </a:rPr>
                        <a:t>HHExp</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tc>
                  <a:txBody>
                    <a:bodyPr/>
                    <a:lstStyle/>
                    <a:p>
                      <a:pPr algn="ctr" fontAlgn="b"/>
                      <a:r>
                        <a:rPr lang="en-US" sz="1200" u="none" strike="noStrike" dirty="0">
                          <a:effectLst/>
                        </a:rPr>
                        <a:t>-0.39</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extLst>
                  <a:ext uri="{0D108BD9-81ED-4DB2-BD59-A6C34878D82A}">
                    <a16:rowId xmlns:a16="http://schemas.microsoft.com/office/drawing/2014/main" val="1618785156"/>
                  </a:ext>
                </a:extLst>
              </a:tr>
              <a:tr h="371475">
                <a:tc>
                  <a:txBody>
                    <a:bodyPr/>
                    <a:lstStyle/>
                    <a:p>
                      <a:pPr algn="ctr" fontAlgn="b"/>
                      <a:r>
                        <a:rPr lang="en-US" sz="1200" u="none" strike="noStrike" dirty="0" err="1">
                          <a:effectLst/>
                        </a:rPr>
                        <a:t>GovEdu</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tc>
                  <a:txBody>
                    <a:bodyPr/>
                    <a:lstStyle/>
                    <a:p>
                      <a:pPr algn="ctr" fontAlgn="b"/>
                      <a:r>
                        <a:rPr lang="en-US" sz="1200" u="none" strike="noStrike">
                          <a:effectLst/>
                        </a:rPr>
                        <a:t>1.37</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4"/>
                    </a:solidFill>
                  </a:tcPr>
                </a:tc>
                <a:extLst>
                  <a:ext uri="{0D108BD9-81ED-4DB2-BD59-A6C34878D82A}">
                    <a16:rowId xmlns:a16="http://schemas.microsoft.com/office/drawing/2014/main" val="3846787389"/>
                  </a:ext>
                </a:extLst>
              </a:tr>
              <a:tr h="394335">
                <a:tc>
                  <a:txBody>
                    <a:bodyPr/>
                    <a:lstStyle/>
                    <a:p>
                      <a:pPr algn="ctr" fontAlgn="b"/>
                      <a:r>
                        <a:rPr lang="en-US" sz="1200" u="none" strike="noStrike" dirty="0" err="1">
                          <a:effectLst/>
                        </a:rPr>
                        <a:t>GovHth</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tc>
                  <a:txBody>
                    <a:bodyPr/>
                    <a:lstStyle/>
                    <a:p>
                      <a:pPr algn="ctr" fontAlgn="b"/>
                      <a:r>
                        <a:rPr lang="en-US" sz="1200" u="none" strike="noStrike" dirty="0">
                          <a:effectLst/>
                        </a:rPr>
                        <a:t>0.30</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extLst>
                  <a:ext uri="{0D108BD9-81ED-4DB2-BD59-A6C34878D82A}">
                    <a16:rowId xmlns:a16="http://schemas.microsoft.com/office/drawing/2014/main" val="4126954873"/>
                  </a:ext>
                </a:extLst>
              </a:tr>
              <a:tr h="188595">
                <a:tc>
                  <a:txBody>
                    <a:bodyPr/>
                    <a:lstStyle/>
                    <a:p>
                      <a:pPr algn="ctr" fontAlgn="b"/>
                      <a:r>
                        <a:rPr lang="en-US" sz="1200" u="none" strike="noStrike">
                          <a:effectLst/>
                        </a:rPr>
                        <a:t>Edu</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4"/>
                    </a:solidFill>
                  </a:tcPr>
                </a:tc>
                <a:tc>
                  <a:txBody>
                    <a:bodyPr/>
                    <a:lstStyle/>
                    <a:p>
                      <a:pPr algn="ctr" fontAlgn="b"/>
                      <a:r>
                        <a:rPr lang="en-US" sz="1200" u="none" strike="noStrike" dirty="0">
                          <a:effectLst/>
                        </a:rPr>
                        <a:t>-0.40</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extLst>
                  <a:ext uri="{0D108BD9-81ED-4DB2-BD59-A6C34878D82A}">
                    <a16:rowId xmlns:a16="http://schemas.microsoft.com/office/drawing/2014/main" val="3942414428"/>
                  </a:ext>
                </a:extLst>
              </a:tr>
              <a:tr h="188595">
                <a:tc>
                  <a:txBody>
                    <a:bodyPr/>
                    <a:lstStyle/>
                    <a:p>
                      <a:pPr algn="ctr" fontAlgn="b"/>
                      <a:r>
                        <a:rPr lang="en-US" sz="1200" u="none" strike="noStrike" dirty="0">
                          <a:effectLst/>
                        </a:rPr>
                        <a:t>Wage</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tc>
                  <a:txBody>
                    <a:bodyPr/>
                    <a:lstStyle/>
                    <a:p>
                      <a:pPr algn="ctr" fontAlgn="b"/>
                      <a:r>
                        <a:rPr lang="en-US" sz="1200" u="none" strike="noStrike" dirty="0">
                          <a:effectLst/>
                        </a:rPr>
                        <a:t>0.26</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4"/>
                    </a:solidFill>
                  </a:tcPr>
                </a:tc>
                <a:extLst>
                  <a:ext uri="{0D108BD9-81ED-4DB2-BD59-A6C34878D82A}">
                    <a16:rowId xmlns:a16="http://schemas.microsoft.com/office/drawing/2014/main" val="3843417582"/>
                  </a:ext>
                </a:extLst>
              </a:tr>
            </a:tbl>
          </a:graphicData>
        </a:graphic>
      </p:graphicFrame>
      <p:graphicFrame>
        <p:nvGraphicFramePr>
          <p:cNvPr id="8" name="Table 7">
            <a:extLst>
              <a:ext uri="{FF2B5EF4-FFF2-40B4-BE49-F238E27FC236}">
                <a16:creationId xmlns:a16="http://schemas.microsoft.com/office/drawing/2014/main" id="{C2A0C073-A160-4D8F-B1ED-1479F88E07FB}"/>
              </a:ext>
            </a:extLst>
          </p:cNvPr>
          <p:cNvGraphicFramePr>
            <a:graphicFrameLocks noGrp="1"/>
          </p:cNvGraphicFramePr>
          <p:nvPr>
            <p:extLst>
              <p:ext uri="{D42A27DB-BD31-4B8C-83A1-F6EECF244321}">
                <p14:modId xmlns:p14="http://schemas.microsoft.com/office/powerpoint/2010/main" val="1557396063"/>
              </p:ext>
            </p:extLst>
          </p:nvPr>
        </p:nvGraphicFramePr>
        <p:xfrm>
          <a:off x="6265069" y="880828"/>
          <a:ext cx="457200" cy="2045967"/>
        </p:xfrm>
        <a:graphic>
          <a:graphicData uri="http://schemas.openxmlformats.org/drawingml/2006/table">
            <a:tbl>
              <a:tblPr>
                <a:tableStyleId>{18603FDC-E32A-4AB5-989C-0864C3EAD2B8}</a:tableStyleId>
              </a:tblPr>
              <a:tblGrid>
                <a:gridCol w="457200">
                  <a:extLst>
                    <a:ext uri="{9D8B030D-6E8A-4147-A177-3AD203B41FA5}">
                      <a16:colId xmlns:a16="http://schemas.microsoft.com/office/drawing/2014/main" val="3054754490"/>
                    </a:ext>
                  </a:extLst>
                </a:gridCol>
              </a:tblGrid>
              <a:tr h="207107">
                <a:tc>
                  <a:txBody>
                    <a:bodyPr/>
                    <a:lstStyle/>
                    <a:p>
                      <a:pPr algn="ctr" fontAlgn="b"/>
                      <a:r>
                        <a:rPr lang="en-US" sz="1200" u="none" strike="noStrike">
                          <a:effectLst/>
                        </a:rPr>
                        <a:t>1.45</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3"/>
                    </a:solidFill>
                  </a:tcPr>
                </a:tc>
                <a:extLst>
                  <a:ext uri="{0D108BD9-81ED-4DB2-BD59-A6C34878D82A}">
                    <a16:rowId xmlns:a16="http://schemas.microsoft.com/office/drawing/2014/main" val="1257590859"/>
                  </a:ext>
                </a:extLst>
              </a:tr>
              <a:tr h="288695">
                <a:tc>
                  <a:txBody>
                    <a:bodyPr/>
                    <a:lstStyle/>
                    <a:p>
                      <a:pPr algn="ctr" fontAlgn="b"/>
                      <a:r>
                        <a:rPr lang="en-US" sz="1200" u="none" strike="noStrike">
                          <a:effectLst/>
                        </a:rPr>
                        <a:t>1.21</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3"/>
                    </a:solidFill>
                  </a:tcPr>
                </a:tc>
                <a:extLst>
                  <a:ext uri="{0D108BD9-81ED-4DB2-BD59-A6C34878D82A}">
                    <a16:rowId xmlns:a16="http://schemas.microsoft.com/office/drawing/2014/main" val="647622717"/>
                  </a:ext>
                </a:extLst>
              </a:tr>
              <a:tr h="288695">
                <a:tc>
                  <a:txBody>
                    <a:bodyPr/>
                    <a:lstStyle/>
                    <a:p>
                      <a:pPr algn="ctr" fontAlgn="b"/>
                      <a:r>
                        <a:rPr lang="en-US" sz="1200" u="none" strike="noStrike">
                          <a:effectLst/>
                        </a:rPr>
                        <a:t>-1.83</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3"/>
                    </a:solidFill>
                  </a:tcPr>
                </a:tc>
                <a:extLst>
                  <a:ext uri="{0D108BD9-81ED-4DB2-BD59-A6C34878D82A}">
                    <a16:rowId xmlns:a16="http://schemas.microsoft.com/office/drawing/2014/main" val="2145483099"/>
                  </a:ext>
                </a:extLst>
              </a:tr>
              <a:tr h="207107">
                <a:tc>
                  <a:txBody>
                    <a:bodyPr/>
                    <a:lstStyle/>
                    <a:p>
                      <a:pPr algn="ctr" fontAlgn="b"/>
                      <a:r>
                        <a:rPr lang="en-US" sz="1200" u="none" strike="noStrike" dirty="0">
                          <a:effectLst/>
                        </a:rPr>
                        <a:t>-1.94</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3"/>
                    </a:solidFill>
                  </a:tcPr>
                </a:tc>
                <a:extLst>
                  <a:ext uri="{0D108BD9-81ED-4DB2-BD59-A6C34878D82A}">
                    <a16:rowId xmlns:a16="http://schemas.microsoft.com/office/drawing/2014/main" val="3890467618"/>
                  </a:ext>
                </a:extLst>
              </a:tr>
              <a:tr h="207107">
                <a:tc>
                  <a:txBody>
                    <a:bodyPr/>
                    <a:lstStyle/>
                    <a:p>
                      <a:pPr algn="ctr" fontAlgn="b"/>
                      <a:r>
                        <a:rPr lang="en-US" sz="1200" u="none" strike="noStrike" dirty="0">
                          <a:effectLst/>
                        </a:rPr>
                        <a:t>0.73</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3"/>
                    </a:solidFill>
                  </a:tcPr>
                </a:tc>
                <a:extLst>
                  <a:ext uri="{0D108BD9-81ED-4DB2-BD59-A6C34878D82A}">
                    <a16:rowId xmlns:a16="http://schemas.microsoft.com/office/drawing/2014/main" val="1346477860"/>
                  </a:ext>
                </a:extLst>
              </a:tr>
              <a:tr h="433042">
                <a:tc>
                  <a:txBody>
                    <a:bodyPr/>
                    <a:lstStyle/>
                    <a:p>
                      <a:pPr algn="ctr" fontAlgn="b"/>
                      <a:r>
                        <a:rPr lang="en-US" sz="1200" u="none" strike="noStrike" dirty="0">
                          <a:effectLst/>
                        </a:rPr>
                        <a:t>0.18</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3"/>
                    </a:solidFill>
                  </a:tcPr>
                </a:tc>
                <a:extLst>
                  <a:ext uri="{0D108BD9-81ED-4DB2-BD59-A6C34878D82A}">
                    <a16:rowId xmlns:a16="http://schemas.microsoft.com/office/drawing/2014/main" val="2024673046"/>
                  </a:ext>
                </a:extLst>
              </a:tr>
              <a:tr h="207107">
                <a:tc>
                  <a:txBody>
                    <a:bodyPr/>
                    <a:lstStyle/>
                    <a:p>
                      <a:pPr algn="ctr" fontAlgn="b"/>
                      <a:r>
                        <a:rPr lang="en-US" sz="1200" u="none" strike="noStrike">
                          <a:effectLst/>
                        </a:rPr>
                        <a:t>0.85</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3"/>
                    </a:solidFill>
                  </a:tcPr>
                </a:tc>
                <a:extLst>
                  <a:ext uri="{0D108BD9-81ED-4DB2-BD59-A6C34878D82A}">
                    <a16:rowId xmlns:a16="http://schemas.microsoft.com/office/drawing/2014/main" val="1407783227"/>
                  </a:ext>
                </a:extLst>
              </a:tr>
              <a:tr h="207107">
                <a:tc>
                  <a:txBody>
                    <a:bodyPr/>
                    <a:lstStyle/>
                    <a:p>
                      <a:pPr algn="ctr" fontAlgn="b"/>
                      <a:r>
                        <a:rPr lang="en-US" sz="1200" u="none" strike="noStrike" dirty="0">
                          <a:effectLst/>
                        </a:rPr>
                        <a:t>-1.44</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3"/>
                    </a:solidFill>
                  </a:tcPr>
                </a:tc>
                <a:extLst>
                  <a:ext uri="{0D108BD9-81ED-4DB2-BD59-A6C34878D82A}">
                    <a16:rowId xmlns:a16="http://schemas.microsoft.com/office/drawing/2014/main" val="1874305390"/>
                  </a:ext>
                </a:extLst>
              </a:tr>
            </a:tbl>
          </a:graphicData>
        </a:graphic>
      </p:graphicFrame>
      <p:graphicFrame>
        <p:nvGraphicFramePr>
          <p:cNvPr id="9" name="Table 8">
            <a:extLst>
              <a:ext uri="{FF2B5EF4-FFF2-40B4-BE49-F238E27FC236}">
                <a16:creationId xmlns:a16="http://schemas.microsoft.com/office/drawing/2014/main" id="{59EF8E34-25FD-4FC2-8D6D-4F35BBAD3A2C}"/>
              </a:ext>
            </a:extLst>
          </p:cNvPr>
          <p:cNvGraphicFramePr>
            <a:graphicFrameLocks noGrp="1"/>
          </p:cNvGraphicFramePr>
          <p:nvPr>
            <p:extLst>
              <p:ext uri="{D42A27DB-BD31-4B8C-83A1-F6EECF244321}">
                <p14:modId xmlns:p14="http://schemas.microsoft.com/office/powerpoint/2010/main" val="2605781173"/>
              </p:ext>
            </p:extLst>
          </p:nvPr>
        </p:nvGraphicFramePr>
        <p:xfrm>
          <a:off x="8390987" y="880828"/>
          <a:ext cx="457200" cy="2045969"/>
        </p:xfrm>
        <a:graphic>
          <a:graphicData uri="http://schemas.openxmlformats.org/drawingml/2006/table">
            <a:tbl>
              <a:tblPr>
                <a:tableStyleId>{18603FDC-E32A-4AB5-989C-0864C3EAD2B8}</a:tableStyleId>
              </a:tblPr>
              <a:tblGrid>
                <a:gridCol w="457200">
                  <a:extLst>
                    <a:ext uri="{9D8B030D-6E8A-4147-A177-3AD203B41FA5}">
                      <a16:colId xmlns:a16="http://schemas.microsoft.com/office/drawing/2014/main" val="859175944"/>
                    </a:ext>
                  </a:extLst>
                </a:gridCol>
              </a:tblGrid>
              <a:tr h="300686">
                <a:tc>
                  <a:txBody>
                    <a:bodyPr/>
                    <a:lstStyle/>
                    <a:p>
                      <a:pPr algn="ctr" fontAlgn="b"/>
                      <a:r>
                        <a:rPr lang="en-US" sz="1200" u="none" strike="noStrike">
                          <a:effectLst/>
                        </a:rPr>
                        <a:t>0.19</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1"/>
                    </a:solidFill>
                  </a:tcPr>
                </a:tc>
                <a:extLst>
                  <a:ext uri="{0D108BD9-81ED-4DB2-BD59-A6C34878D82A}">
                    <a16:rowId xmlns:a16="http://schemas.microsoft.com/office/drawing/2014/main" val="1419797"/>
                  </a:ext>
                </a:extLst>
              </a:tr>
              <a:tr h="215709">
                <a:tc>
                  <a:txBody>
                    <a:bodyPr/>
                    <a:lstStyle/>
                    <a:p>
                      <a:pPr algn="ctr" fontAlgn="b"/>
                      <a:r>
                        <a:rPr lang="en-US" sz="1200" u="none" strike="noStrike" dirty="0">
                          <a:effectLst/>
                        </a:rPr>
                        <a:t>-0.09</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1"/>
                    </a:solidFill>
                  </a:tcPr>
                </a:tc>
                <a:extLst>
                  <a:ext uri="{0D108BD9-81ED-4DB2-BD59-A6C34878D82A}">
                    <a16:rowId xmlns:a16="http://schemas.microsoft.com/office/drawing/2014/main" val="3079316963"/>
                  </a:ext>
                </a:extLst>
              </a:tr>
              <a:tr h="215709">
                <a:tc>
                  <a:txBody>
                    <a:bodyPr/>
                    <a:lstStyle/>
                    <a:p>
                      <a:pPr algn="ctr" fontAlgn="b"/>
                      <a:r>
                        <a:rPr lang="en-US" sz="1200" u="none" strike="noStrike" dirty="0">
                          <a:effectLst/>
                        </a:rPr>
                        <a:t>-0.25</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1"/>
                    </a:solidFill>
                  </a:tcPr>
                </a:tc>
                <a:extLst>
                  <a:ext uri="{0D108BD9-81ED-4DB2-BD59-A6C34878D82A}">
                    <a16:rowId xmlns:a16="http://schemas.microsoft.com/office/drawing/2014/main" val="2908466688"/>
                  </a:ext>
                </a:extLst>
              </a:tr>
              <a:tr h="451029">
                <a:tc>
                  <a:txBody>
                    <a:bodyPr/>
                    <a:lstStyle/>
                    <a:p>
                      <a:pPr algn="ctr" fontAlgn="b"/>
                      <a:r>
                        <a:rPr lang="en-US" sz="1200" u="none" strike="noStrike" dirty="0">
                          <a:effectLst/>
                        </a:rPr>
                        <a:t>-1.57</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1"/>
                    </a:solidFill>
                  </a:tcPr>
                </a:tc>
                <a:extLst>
                  <a:ext uri="{0D108BD9-81ED-4DB2-BD59-A6C34878D82A}">
                    <a16:rowId xmlns:a16="http://schemas.microsoft.com/office/drawing/2014/main" val="4145396008"/>
                  </a:ext>
                </a:extLst>
              </a:tr>
              <a:tr h="215709">
                <a:tc>
                  <a:txBody>
                    <a:bodyPr/>
                    <a:lstStyle/>
                    <a:p>
                      <a:pPr algn="ctr" fontAlgn="b"/>
                      <a:r>
                        <a:rPr lang="en-US" sz="1200" u="none" strike="noStrike">
                          <a:effectLst/>
                        </a:rPr>
                        <a:t>0.06</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1"/>
                    </a:solidFill>
                  </a:tcPr>
                </a:tc>
                <a:extLst>
                  <a:ext uri="{0D108BD9-81ED-4DB2-BD59-A6C34878D82A}">
                    <a16:rowId xmlns:a16="http://schemas.microsoft.com/office/drawing/2014/main" val="2106099802"/>
                  </a:ext>
                </a:extLst>
              </a:tr>
              <a:tr h="215709">
                <a:tc>
                  <a:txBody>
                    <a:bodyPr/>
                    <a:lstStyle/>
                    <a:p>
                      <a:pPr algn="ctr" fontAlgn="b"/>
                      <a:r>
                        <a:rPr lang="en-US" sz="1200" u="none" strike="noStrike">
                          <a:effectLst/>
                        </a:rPr>
                        <a:t>1.12</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1"/>
                    </a:solidFill>
                  </a:tcPr>
                </a:tc>
                <a:extLst>
                  <a:ext uri="{0D108BD9-81ED-4DB2-BD59-A6C34878D82A}">
                    <a16:rowId xmlns:a16="http://schemas.microsoft.com/office/drawing/2014/main" val="3220579292"/>
                  </a:ext>
                </a:extLst>
              </a:tr>
              <a:tr h="215709">
                <a:tc>
                  <a:txBody>
                    <a:bodyPr/>
                    <a:lstStyle/>
                    <a:p>
                      <a:pPr algn="ctr" fontAlgn="b"/>
                      <a:r>
                        <a:rPr lang="en-US" sz="1200" u="none" strike="noStrike">
                          <a:effectLst/>
                        </a:rPr>
                        <a:t>-0.25</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1"/>
                    </a:solidFill>
                  </a:tcPr>
                </a:tc>
                <a:extLst>
                  <a:ext uri="{0D108BD9-81ED-4DB2-BD59-A6C34878D82A}">
                    <a16:rowId xmlns:a16="http://schemas.microsoft.com/office/drawing/2014/main" val="3668391484"/>
                  </a:ext>
                </a:extLst>
              </a:tr>
              <a:tr h="215709">
                <a:tc>
                  <a:txBody>
                    <a:bodyPr/>
                    <a:lstStyle/>
                    <a:p>
                      <a:pPr algn="ctr" fontAlgn="b"/>
                      <a:r>
                        <a:rPr lang="en-US" sz="1200" u="none" strike="noStrike" dirty="0">
                          <a:effectLst/>
                        </a:rPr>
                        <a:t>2.49</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1"/>
                    </a:solidFill>
                  </a:tcPr>
                </a:tc>
                <a:extLst>
                  <a:ext uri="{0D108BD9-81ED-4DB2-BD59-A6C34878D82A}">
                    <a16:rowId xmlns:a16="http://schemas.microsoft.com/office/drawing/2014/main" val="322957409"/>
                  </a:ext>
                </a:extLst>
              </a:tr>
            </a:tbl>
          </a:graphicData>
        </a:graphic>
      </p:graphicFrame>
      <p:graphicFrame>
        <p:nvGraphicFramePr>
          <p:cNvPr id="10" name="Table 9">
            <a:extLst>
              <a:ext uri="{FF2B5EF4-FFF2-40B4-BE49-F238E27FC236}">
                <a16:creationId xmlns:a16="http://schemas.microsoft.com/office/drawing/2014/main" id="{B14EFC82-9286-4EFE-9B9E-FEE7C5089A76}"/>
              </a:ext>
            </a:extLst>
          </p:cNvPr>
          <p:cNvGraphicFramePr>
            <a:graphicFrameLocks noGrp="1"/>
          </p:cNvGraphicFramePr>
          <p:nvPr>
            <p:extLst>
              <p:ext uri="{D42A27DB-BD31-4B8C-83A1-F6EECF244321}">
                <p14:modId xmlns:p14="http://schemas.microsoft.com/office/powerpoint/2010/main" val="719157533"/>
              </p:ext>
            </p:extLst>
          </p:nvPr>
        </p:nvGraphicFramePr>
        <p:xfrm>
          <a:off x="4275524" y="880828"/>
          <a:ext cx="457200" cy="2045967"/>
        </p:xfrm>
        <a:graphic>
          <a:graphicData uri="http://schemas.openxmlformats.org/drawingml/2006/table">
            <a:tbl>
              <a:tblPr>
                <a:tableStyleId>{18603FDC-E32A-4AB5-989C-0864C3EAD2B8}</a:tableStyleId>
              </a:tblPr>
              <a:tblGrid>
                <a:gridCol w="457200">
                  <a:extLst>
                    <a:ext uri="{9D8B030D-6E8A-4147-A177-3AD203B41FA5}">
                      <a16:colId xmlns:a16="http://schemas.microsoft.com/office/drawing/2014/main" val="3755709791"/>
                    </a:ext>
                  </a:extLst>
                </a:gridCol>
              </a:tblGrid>
              <a:tr h="310609">
                <a:tc>
                  <a:txBody>
                    <a:bodyPr/>
                    <a:lstStyle/>
                    <a:p>
                      <a:pPr algn="ctr" fontAlgn="b"/>
                      <a:r>
                        <a:rPr lang="en-US" sz="1200" u="none" strike="noStrike">
                          <a:effectLst/>
                        </a:rPr>
                        <a:t>-0.46</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2"/>
                    </a:solidFill>
                  </a:tcPr>
                </a:tc>
                <a:extLst>
                  <a:ext uri="{0D108BD9-81ED-4DB2-BD59-A6C34878D82A}">
                    <a16:rowId xmlns:a16="http://schemas.microsoft.com/office/drawing/2014/main" val="3230558441"/>
                  </a:ext>
                </a:extLst>
              </a:tr>
              <a:tr h="310609">
                <a:tc>
                  <a:txBody>
                    <a:bodyPr/>
                    <a:lstStyle/>
                    <a:p>
                      <a:pPr algn="ctr" fontAlgn="b"/>
                      <a:r>
                        <a:rPr lang="en-US" sz="1200" u="none" strike="noStrike">
                          <a:effectLst/>
                        </a:rPr>
                        <a:t>-0.91</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2"/>
                    </a:solidFill>
                  </a:tcPr>
                </a:tc>
                <a:extLst>
                  <a:ext uri="{0D108BD9-81ED-4DB2-BD59-A6C34878D82A}">
                    <a16:rowId xmlns:a16="http://schemas.microsoft.com/office/drawing/2014/main" val="350253618"/>
                  </a:ext>
                </a:extLst>
              </a:tr>
              <a:tr h="222828">
                <a:tc>
                  <a:txBody>
                    <a:bodyPr/>
                    <a:lstStyle/>
                    <a:p>
                      <a:pPr algn="ctr" fontAlgn="b"/>
                      <a:r>
                        <a:rPr lang="en-US" sz="1200" u="none" strike="noStrike">
                          <a:effectLst/>
                        </a:rPr>
                        <a:t>0.81</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2"/>
                    </a:solidFill>
                  </a:tcPr>
                </a:tc>
                <a:extLst>
                  <a:ext uri="{0D108BD9-81ED-4DB2-BD59-A6C34878D82A}">
                    <a16:rowId xmlns:a16="http://schemas.microsoft.com/office/drawing/2014/main" val="3771227871"/>
                  </a:ext>
                </a:extLst>
              </a:tr>
              <a:tr h="310609">
                <a:tc>
                  <a:txBody>
                    <a:bodyPr/>
                    <a:lstStyle/>
                    <a:p>
                      <a:pPr algn="ctr" fontAlgn="b"/>
                      <a:r>
                        <a:rPr lang="en-US" sz="1200" u="none" strike="noStrike">
                          <a:effectLst/>
                        </a:rPr>
                        <a:t>-0.82</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2"/>
                    </a:solidFill>
                  </a:tcPr>
                </a:tc>
                <a:extLst>
                  <a:ext uri="{0D108BD9-81ED-4DB2-BD59-A6C34878D82A}">
                    <a16:rowId xmlns:a16="http://schemas.microsoft.com/office/drawing/2014/main" val="2240580795"/>
                  </a:ext>
                </a:extLst>
              </a:tr>
              <a:tr h="222828">
                <a:tc>
                  <a:txBody>
                    <a:bodyPr/>
                    <a:lstStyle/>
                    <a:p>
                      <a:pPr algn="ctr" fontAlgn="b"/>
                      <a:r>
                        <a:rPr lang="en-US" sz="1200" u="none" strike="noStrike">
                          <a:effectLst/>
                        </a:rPr>
                        <a:t>-1.19</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2"/>
                    </a:solidFill>
                  </a:tcPr>
                </a:tc>
                <a:extLst>
                  <a:ext uri="{0D108BD9-81ED-4DB2-BD59-A6C34878D82A}">
                    <a16:rowId xmlns:a16="http://schemas.microsoft.com/office/drawing/2014/main" val="3950636747"/>
                  </a:ext>
                </a:extLst>
              </a:tr>
              <a:tr h="222828">
                <a:tc>
                  <a:txBody>
                    <a:bodyPr/>
                    <a:lstStyle/>
                    <a:p>
                      <a:pPr algn="ctr" fontAlgn="b"/>
                      <a:r>
                        <a:rPr lang="en-US" sz="1200" u="none" strike="noStrike">
                          <a:effectLst/>
                        </a:rPr>
                        <a:t>0.28</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2"/>
                    </a:solidFill>
                  </a:tcPr>
                </a:tc>
                <a:extLst>
                  <a:ext uri="{0D108BD9-81ED-4DB2-BD59-A6C34878D82A}">
                    <a16:rowId xmlns:a16="http://schemas.microsoft.com/office/drawing/2014/main" val="4202890505"/>
                  </a:ext>
                </a:extLst>
              </a:tr>
              <a:tr h="222828">
                <a:tc>
                  <a:txBody>
                    <a:bodyPr/>
                    <a:lstStyle/>
                    <a:p>
                      <a:pPr algn="ctr" fontAlgn="b"/>
                      <a:r>
                        <a:rPr lang="en-US" sz="1200" u="none" strike="noStrike">
                          <a:effectLst/>
                        </a:rPr>
                        <a:t>1.16</a:t>
                      </a:r>
                      <a:endParaRPr lang="en-US" sz="1200" b="0" i="0" u="none" strike="noStrike">
                        <a:solidFill>
                          <a:srgbClr val="000000"/>
                        </a:solidFill>
                        <a:effectLst/>
                        <a:latin typeface="Calibri" panose="020F0502020204030204" pitchFamily="34" charset="0"/>
                      </a:endParaRPr>
                    </a:p>
                  </a:txBody>
                  <a:tcPr marL="5715" marR="5715" marT="5715" marB="0" anchor="ctr">
                    <a:solidFill>
                      <a:schemeClr val="accent2"/>
                    </a:solidFill>
                  </a:tcPr>
                </a:tc>
                <a:extLst>
                  <a:ext uri="{0D108BD9-81ED-4DB2-BD59-A6C34878D82A}">
                    <a16:rowId xmlns:a16="http://schemas.microsoft.com/office/drawing/2014/main" val="3844034782"/>
                  </a:ext>
                </a:extLst>
              </a:tr>
              <a:tr h="222828">
                <a:tc>
                  <a:txBody>
                    <a:bodyPr/>
                    <a:lstStyle/>
                    <a:p>
                      <a:pPr algn="ctr" fontAlgn="b"/>
                      <a:r>
                        <a:rPr lang="en-US" sz="1200" u="none" strike="noStrike" dirty="0">
                          <a:effectLst/>
                        </a:rPr>
                        <a:t>-0.95</a:t>
                      </a:r>
                      <a:endParaRPr lang="en-US" sz="1200" b="0" i="0" u="none" strike="noStrike" dirty="0">
                        <a:solidFill>
                          <a:srgbClr val="000000"/>
                        </a:solidFill>
                        <a:effectLst/>
                        <a:latin typeface="Calibri" panose="020F0502020204030204" pitchFamily="34" charset="0"/>
                      </a:endParaRPr>
                    </a:p>
                  </a:txBody>
                  <a:tcPr marL="5715" marR="5715" marT="5715" marB="0" anchor="ctr">
                    <a:solidFill>
                      <a:schemeClr val="accent2"/>
                    </a:solidFill>
                  </a:tcPr>
                </a:tc>
                <a:extLst>
                  <a:ext uri="{0D108BD9-81ED-4DB2-BD59-A6C34878D82A}">
                    <a16:rowId xmlns:a16="http://schemas.microsoft.com/office/drawing/2014/main" val="3242021271"/>
                  </a:ext>
                </a:extLst>
              </a:tr>
            </a:tbl>
          </a:graphicData>
        </a:graphic>
      </p:graphicFrame>
      <p:sp>
        <p:nvSpPr>
          <p:cNvPr id="2" name="Title 1">
            <a:extLst>
              <a:ext uri="{FF2B5EF4-FFF2-40B4-BE49-F238E27FC236}">
                <a16:creationId xmlns:a16="http://schemas.microsoft.com/office/drawing/2014/main" id="{63BA5A70-33C6-6E4D-A4F7-BAB187E098DA}"/>
              </a:ext>
            </a:extLst>
          </p:cNvPr>
          <p:cNvSpPr>
            <a:spLocks noGrp="1"/>
          </p:cNvSpPr>
          <p:nvPr>
            <p:ph type="ctrTitle"/>
          </p:nvPr>
        </p:nvSpPr>
        <p:spPr>
          <a:xfrm>
            <a:off x="167171" y="288050"/>
            <a:ext cx="3659142" cy="577800"/>
          </a:xfrm>
        </p:spPr>
        <p:txBody>
          <a:bodyPr/>
          <a:lstStyle/>
          <a:p>
            <a:r>
              <a:rPr lang="en-US" sz="4000" dirty="0">
                <a:solidFill>
                  <a:schemeClr val="tx2"/>
                </a:solidFill>
              </a:rPr>
              <a:t>AN EXAMPLE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82A980-3576-0049-95BB-9D745A46CB5B}"/>
                  </a:ext>
                </a:extLst>
              </p:cNvPr>
              <p:cNvSpPr txBox="1"/>
              <p:nvPr/>
            </p:nvSpPr>
            <p:spPr>
              <a:xfrm>
                <a:off x="2146048" y="3383862"/>
                <a:ext cx="4477297" cy="390107"/>
              </a:xfrm>
              <a:prstGeom prst="rect">
                <a:avLst/>
              </a:prstGeom>
              <a:noFill/>
            </p:spPr>
            <p:txBody>
              <a:bodyPr wrap="square" lIns="0" tIns="0" rIns="0" bIns="0" rtlCol="0">
                <a:spAutoFit/>
              </a:bodyPr>
              <a:lstStyle/>
              <a:p>
                <a14:m>
                  <m:oMath xmlns:m="http://schemas.openxmlformats.org/officeDocument/2006/math">
                    <m:sSub>
                      <m:sSubPr>
                        <m:ctrlPr>
                          <a:rPr lang="en-US" i="1" smtClean="0">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𝐼𝑡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𝑈𝑆</m:t>
                        </m:r>
                      </m:sub>
                    </m:sSub>
                    <m:r>
                      <a:rPr lang="en-US" i="1">
                        <a:solidFill>
                          <a:schemeClr val="tx2"/>
                        </a:solidFill>
                        <a:latin typeface="Cambria Math" panose="02040503050406030204" pitchFamily="18" charset="0"/>
                      </a:rPr>
                      <m:t>=</m:t>
                    </m:r>
                    <m:f>
                      <m:fPr>
                        <m:ctrlPr>
                          <a:rPr lang="en-US" i="1">
                            <a:solidFill>
                              <a:schemeClr val="tx2"/>
                            </a:solidFill>
                            <a:latin typeface="Cambria Math" panose="02040503050406030204" pitchFamily="18" charset="0"/>
                          </a:rPr>
                        </m:ctrlPr>
                      </m:fPr>
                      <m:num>
                        <m:sSup>
                          <m:sSupPr>
                            <m:ctrlPr>
                              <a:rPr lang="en-US" i="1">
                                <a:solidFill>
                                  <a:schemeClr val="tx2"/>
                                </a:solidFill>
                                <a:latin typeface="Cambria Math" panose="02040503050406030204" pitchFamily="18" charset="0"/>
                              </a:rPr>
                            </m:ctrlPr>
                          </m:sSupPr>
                          <m:e>
                            <m:r>
                              <a:rPr lang="en-US" i="1">
                                <a:solidFill>
                                  <a:schemeClr val="tx2"/>
                                </a:solidFill>
                                <a:latin typeface="Cambria Math" panose="02040503050406030204" pitchFamily="18" charset="0"/>
                              </a:rPr>
                              <m:t>ⅇ</m:t>
                            </m:r>
                          </m:e>
                          <m:sup>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𝑊</m:t>
                                </m:r>
                              </m:e>
                              <m:sub>
                                <m:r>
                                  <a:rPr lang="en-US" i="1">
                                    <a:solidFill>
                                      <a:schemeClr val="tx2"/>
                                    </a:solidFill>
                                    <a:latin typeface="Cambria Math" panose="02040503050406030204" pitchFamily="18" charset="0"/>
                                  </a:rPr>
                                  <m:t>𝐺𝐷𝑃</m:t>
                                </m:r>
                              </m:sub>
                            </m:sSub>
                            <m:r>
                              <a:rPr lang="en-US" i="1">
                                <a:solidFill>
                                  <a:schemeClr val="tx2"/>
                                </a:solidFill>
                                <a:latin typeface="Cambria Math" panose="02040503050406030204" pitchFamily="18" charset="0"/>
                              </a:rPr>
                              <m:t>.</m:t>
                            </m:r>
                            <m:d>
                              <m:dPr>
                                <m:ctrlPr>
                                  <a:rPr lang="en-US" i="1">
                                    <a:solidFill>
                                      <a:schemeClr val="tx2"/>
                                    </a:solidFill>
                                    <a:latin typeface="Cambria Math" panose="02040503050406030204" pitchFamily="18" charset="0"/>
                                  </a:rPr>
                                </m:ctrlPr>
                              </m:dPr>
                              <m:e>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𝐺𝐷𝑃</m:t>
                                    </m:r>
                                  </m:e>
                                  <m:sub>
                                    <m:r>
                                      <a:rPr lang="en-US" i="1">
                                        <a:solidFill>
                                          <a:schemeClr val="tx2"/>
                                        </a:solidFill>
                                        <a:latin typeface="Cambria Math" panose="02040503050406030204" pitchFamily="18" charset="0"/>
                                      </a:rPr>
                                      <m:t>𝐼𝑡</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𝐺𝐷𝑃</m:t>
                                    </m:r>
                                  </m:e>
                                  <m:sub>
                                    <m:r>
                                      <a:rPr lang="en-US" i="1">
                                        <a:solidFill>
                                          <a:schemeClr val="tx2"/>
                                        </a:solidFill>
                                        <a:latin typeface="Cambria Math" panose="02040503050406030204" pitchFamily="18" charset="0"/>
                                      </a:rPr>
                                      <m:t>𝑈𝑆</m:t>
                                    </m:r>
                                  </m:sub>
                                </m:sSub>
                              </m:e>
                            </m:d>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𝑊</m:t>
                                </m:r>
                              </m:e>
                              <m:sub>
                                <m:r>
                                  <a:rPr lang="en-US" i="1">
                                    <a:solidFill>
                                      <a:schemeClr val="tx2"/>
                                    </a:solidFill>
                                    <a:latin typeface="Cambria Math" panose="02040503050406030204" pitchFamily="18" charset="0"/>
                                  </a:rPr>
                                  <m:t>𝐸𝑀𝑃</m:t>
                                </m:r>
                              </m:sub>
                            </m:sSub>
                            <m:r>
                              <a:rPr lang="en-US" i="1">
                                <a:solidFill>
                                  <a:schemeClr val="tx2"/>
                                </a:solidFill>
                                <a:latin typeface="Cambria Math" panose="02040503050406030204" pitchFamily="18" charset="0"/>
                              </a:rPr>
                              <m:t>.</m:t>
                            </m:r>
                            <m:d>
                              <m:dPr>
                                <m:ctrlPr>
                                  <a:rPr lang="en-US" i="1">
                                    <a:solidFill>
                                      <a:schemeClr val="tx2"/>
                                    </a:solidFill>
                                    <a:latin typeface="Cambria Math" panose="02040503050406030204" pitchFamily="18" charset="0"/>
                                  </a:rPr>
                                </m:ctrlPr>
                              </m:dPr>
                              <m:e>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𝐸𝑀𝑃</m:t>
                                    </m:r>
                                  </m:e>
                                  <m:sub>
                                    <m:r>
                                      <a:rPr lang="en-US" i="1">
                                        <a:solidFill>
                                          <a:schemeClr val="tx2"/>
                                        </a:solidFill>
                                        <a:latin typeface="Cambria Math" panose="02040503050406030204" pitchFamily="18" charset="0"/>
                                      </a:rPr>
                                      <m:t>𝐼𝑡</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𝐸𝑀𝑃</m:t>
                                    </m:r>
                                  </m:e>
                                  <m:sub>
                                    <m:r>
                                      <a:rPr lang="en-US" i="1">
                                        <a:solidFill>
                                          <a:schemeClr val="tx2"/>
                                        </a:solidFill>
                                        <a:latin typeface="Cambria Math" panose="02040503050406030204" pitchFamily="18" charset="0"/>
                                      </a:rPr>
                                      <m:t>𝑈𝑆</m:t>
                                    </m:r>
                                  </m:sub>
                                </m:sSub>
                              </m:e>
                            </m:d>
                            <m:r>
                              <a:rPr lang="en-US" i="1">
                                <a:solidFill>
                                  <a:schemeClr val="tx2"/>
                                </a:solidFill>
                                <a:latin typeface="Cambria Math" panose="02040503050406030204" pitchFamily="18" charset="0"/>
                              </a:rPr>
                              <m:t>+…</m:t>
                            </m:r>
                          </m:sup>
                        </m:sSup>
                      </m:num>
                      <m:den>
                        <m:sSup>
                          <m:sSupPr>
                            <m:ctrlPr>
                              <a:rPr lang="en-US" i="1">
                                <a:solidFill>
                                  <a:schemeClr val="tx2"/>
                                </a:solidFill>
                                <a:latin typeface="Cambria Math" panose="02040503050406030204" pitchFamily="18" charset="0"/>
                              </a:rPr>
                            </m:ctrlPr>
                          </m:sSupPr>
                          <m:e>
                            <m:r>
                              <a:rPr lang="en-US" i="1">
                                <a:solidFill>
                                  <a:schemeClr val="tx2"/>
                                </a:solidFill>
                                <a:latin typeface="Cambria Math" panose="02040503050406030204" pitchFamily="18" charset="0"/>
                              </a:rPr>
                              <m:t>ⅇ</m:t>
                            </m:r>
                          </m:e>
                          <m:sup>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𝑊</m:t>
                                </m:r>
                              </m:e>
                              <m:sub>
                                <m:r>
                                  <a:rPr lang="en-US" i="1">
                                    <a:solidFill>
                                      <a:schemeClr val="tx2"/>
                                    </a:solidFill>
                                    <a:latin typeface="Cambria Math" panose="02040503050406030204" pitchFamily="18" charset="0"/>
                                  </a:rPr>
                                  <m:t>𝐺𝐷𝑃</m:t>
                                </m:r>
                              </m:sub>
                            </m:sSub>
                            <m:r>
                              <a:rPr lang="en-US" i="1">
                                <a:solidFill>
                                  <a:schemeClr val="tx2"/>
                                </a:solidFill>
                                <a:latin typeface="Cambria Math" panose="02040503050406030204" pitchFamily="18" charset="0"/>
                              </a:rPr>
                              <m:t>.</m:t>
                            </m:r>
                            <m:d>
                              <m:dPr>
                                <m:ctrlPr>
                                  <a:rPr lang="en-US" i="1">
                                    <a:solidFill>
                                      <a:schemeClr val="tx2"/>
                                    </a:solidFill>
                                    <a:latin typeface="Cambria Math" panose="02040503050406030204" pitchFamily="18" charset="0"/>
                                  </a:rPr>
                                </m:ctrlPr>
                              </m:dPr>
                              <m:e>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𝐺𝐷𝑃</m:t>
                                    </m:r>
                                  </m:e>
                                  <m:sub>
                                    <m:r>
                                      <a:rPr lang="en-US" i="1">
                                        <a:solidFill>
                                          <a:schemeClr val="tx2"/>
                                        </a:solidFill>
                                        <a:latin typeface="Cambria Math" panose="02040503050406030204" pitchFamily="18" charset="0"/>
                                      </a:rPr>
                                      <m:t>𝐼𝑡</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𝐺𝐷𝑃</m:t>
                                    </m:r>
                                  </m:e>
                                  <m:sub>
                                    <m:r>
                                      <a:rPr lang="en-US" i="1">
                                        <a:solidFill>
                                          <a:schemeClr val="tx2"/>
                                        </a:solidFill>
                                        <a:latin typeface="Cambria Math" panose="02040503050406030204" pitchFamily="18" charset="0"/>
                                      </a:rPr>
                                      <m:t>𝑈𝑆</m:t>
                                    </m:r>
                                  </m:sub>
                                </m:sSub>
                              </m:e>
                            </m:d>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𝑊</m:t>
                                </m:r>
                              </m:e>
                              <m:sub>
                                <m:r>
                                  <a:rPr lang="en-US" i="1">
                                    <a:solidFill>
                                      <a:schemeClr val="tx2"/>
                                    </a:solidFill>
                                    <a:latin typeface="Cambria Math" panose="02040503050406030204" pitchFamily="18" charset="0"/>
                                  </a:rPr>
                                  <m:t>𝐸𝑀𝑃</m:t>
                                </m:r>
                              </m:sub>
                            </m:sSub>
                            <m:r>
                              <a:rPr lang="en-US" i="1">
                                <a:solidFill>
                                  <a:schemeClr val="tx2"/>
                                </a:solidFill>
                                <a:latin typeface="Cambria Math" panose="02040503050406030204" pitchFamily="18" charset="0"/>
                              </a:rPr>
                              <m:t>.</m:t>
                            </m:r>
                            <m:d>
                              <m:dPr>
                                <m:ctrlPr>
                                  <a:rPr lang="en-US" i="1">
                                    <a:solidFill>
                                      <a:schemeClr val="tx2"/>
                                    </a:solidFill>
                                    <a:latin typeface="Cambria Math" panose="02040503050406030204" pitchFamily="18" charset="0"/>
                                  </a:rPr>
                                </m:ctrlPr>
                              </m:dPr>
                              <m:e>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𝐸𝑀𝑃</m:t>
                                    </m:r>
                                  </m:e>
                                  <m:sub>
                                    <m:r>
                                      <a:rPr lang="en-US" i="1">
                                        <a:solidFill>
                                          <a:schemeClr val="tx2"/>
                                        </a:solidFill>
                                        <a:latin typeface="Cambria Math" panose="02040503050406030204" pitchFamily="18" charset="0"/>
                                      </a:rPr>
                                      <m:t>𝐼𝑡</m:t>
                                    </m:r>
                                  </m:sub>
                                </m:sSub>
                                <m:r>
                                  <a:rPr lang="en-US"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𝐸𝑀𝑃</m:t>
                                    </m:r>
                                  </m:e>
                                  <m:sub>
                                    <m:r>
                                      <a:rPr lang="en-US" i="1">
                                        <a:solidFill>
                                          <a:schemeClr val="tx2"/>
                                        </a:solidFill>
                                        <a:latin typeface="Cambria Math" panose="02040503050406030204" pitchFamily="18" charset="0"/>
                                      </a:rPr>
                                      <m:t>𝑈𝑆</m:t>
                                    </m:r>
                                  </m:sub>
                                </m:sSub>
                              </m:e>
                            </m:d>
                            <m:r>
                              <a:rPr lang="en-US" i="1">
                                <a:solidFill>
                                  <a:schemeClr val="tx2"/>
                                </a:solidFill>
                                <a:latin typeface="Cambria Math" panose="02040503050406030204" pitchFamily="18" charset="0"/>
                              </a:rPr>
                              <m:t>+…</m:t>
                            </m:r>
                          </m:sup>
                        </m:sSup>
                        <m:r>
                          <a:rPr lang="en-US" i="1">
                            <a:solidFill>
                              <a:schemeClr val="tx2"/>
                            </a:solidFill>
                            <a:latin typeface="Cambria Math" panose="02040503050406030204" pitchFamily="18" charset="0"/>
                          </a:rPr>
                          <m:t> +</m:t>
                        </m:r>
                        <m:r>
                          <a:rPr lang="en-US" i="1">
                            <a:solidFill>
                              <a:schemeClr val="tx2"/>
                            </a:solidFill>
                            <a:latin typeface="Cambria Math" panose="02040503050406030204" pitchFamily="18" charset="0"/>
                          </a:rPr>
                          <m:t>1</m:t>
                        </m:r>
                      </m:den>
                    </m:f>
                  </m:oMath>
                </a14:m>
                <a:r>
                  <a:rPr lang="en-US" i="1" dirty="0">
                    <a:solidFill>
                      <a:schemeClr val="tx2"/>
                    </a:solidFill>
                    <a:latin typeface="Cambria Math" panose="02040503050406030204" pitchFamily="18" charset="0"/>
                  </a:rPr>
                  <a:t> = 0.6</a:t>
                </a:r>
              </a:p>
            </p:txBody>
          </p:sp>
        </mc:Choice>
        <mc:Fallback xmlns="">
          <p:sp>
            <p:nvSpPr>
              <p:cNvPr id="15" name="TextBox 14">
                <a:extLst>
                  <a:ext uri="{FF2B5EF4-FFF2-40B4-BE49-F238E27FC236}">
                    <a16:creationId xmlns:a16="http://schemas.microsoft.com/office/drawing/2014/main" id="{AC82A980-3576-0049-95BB-9D745A46CB5B}"/>
                  </a:ext>
                </a:extLst>
              </p:cNvPr>
              <p:cNvSpPr txBox="1">
                <a:spLocks noRot="1" noChangeAspect="1" noMove="1" noResize="1" noEditPoints="1" noAdjustHandles="1" noChangeArrowheads="1" noChangeShapeType="1" noTextEdit="1"/>
              </p:cNvSpPr>
              <p:nvPr/>
            </p:nvSpPr>
            <p:spPr>
              <a:xfrm>
                <a:off x="2146048" y="3383862"/>
                <a:ext cx="4477297" cy="390107"/>
              </a:xfrm>
              <a:prstGeom prst="rect">
                <a:avLst/>
              </a:prstGeom>
              <a:blipFill>
                <a:blip r:embed="rId8"/>
                <a:stretch>
                  <a:fillRect l="-1361" b="-10938"/>
                </a:stretch>
              </a:blipFill>
            </p:spPr>
            <p:txBody>
              <a:bodyPr/>
              <a:lstStyle/>
              <a:p>
                <a:r>
                  <a:rPr lang="en-US">
                    <a:noFill/>
                  </a:rPr>
                  <a:t> </a:t>
                </a:r>
              </a:p>
            </p:txBody>
          </p:sp>
        </mc:Fallback>
      </mc:AlternateContent>
      <p:sp>
        <p:nvSpPr>
          <p:cNvPr id="16" name="Subtitle 2">
            <a:extLst>
              <a:ext uri="{FF2B5EF4-FFF2-40B4-BE49-F238E27FC236}">
                <a16:creationId xmlns:a16="http://schemas.microsoft.com/office/drawing/2014/main" id="{FFE0C88E-7038-DE47-95E2-A7807D95F8FF}"/>
              </a:ext>
            </a:extLst>
          </p:cNvPr>
          <p:cNvSpPr txBox="1">
            <a:spLocks/>
          </p:cNvSpPr>
          <p:nvPr/>
        </p:nvSpPr>
        <p:spPr>
          <a:xfrm>
            <a:off x="-16688" y="2353221"/>
            <a:ext cx="1759669"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sz="1400" dirty="0"/>
              <a:t>Starting from ITALY</a:t>
            </a:r>
          </a:p>
        </p:txBody>
      </p:sp>
      <p:grpSp>
        <p:nvGrpSpPr>
          <p:cNvPr id="24" name="Google Shape;220;p12">
            <a:extLst>
              <a:ext uri="{FF2B5EF4-FFF2-40B4-BE49-F238E27FC236}">
                <a16:creationId xmlns:a16="http://schemas.microsoft.com/office/drawing/2014/main" id="{7BE89365-7261-DD4F-9376-47144A0641BC}"/>
              </a:ext>
            </a:extLst>
          </p:cNvPr>
          <p:cNvGrpSpPr/>
          <p:nvPr/>
        </p:nvGrpSpPr>
        <p:grpSpPr>
          <a:xfrm rot="10958078">
            <a:off x="4739256" y="-45072"/>
            <a:ext cx="5015743" cy="748435"/>
            <a:chOff x="4558935" y="838825"/>
            <a:chExt cx="2813791" cy="688354"/>
          </a:xfrm>
        </p:grpSpPr>
        <p:sp>
          <p:nvSpPr>
            <p:cNvPr id="25" name="Google Shape;221;p12">
              <a:extLst>
                <a:ext uri="{FF2B5EF4-FFF2-40B4-BE49-F238E27FC236}">
                  <a16:creationId xmlns:a16="http://schemas.microsoft.com/office/drawing/2014/main" id="{F10CC20C-6CCA-2642-8BCA-A5CF1114EC06}"/>
                </a:ext>
              </a:extLst>
            </p:cNvPr>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2;p12">
              <a:extLst>
                <a:ext uri="{FF2B5EF4-FFF2-40B4-BE49-F238E27FC236}">
                  <a16:creationId xmlns:a16="http://schemas.microsoft.com/office/drawing/2014/main" id="{C5EAACEA-AABB-9B40-8359-3A3FFFC73B23}"/>
                </a:ext>
              </a:extLst>
            </p:cNvPr>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3;p12">
              <a:extLst>
                <a:ext uri="{FF2B5EF4-FFF2-40B4-BE49-F238E27FC236}">
                  <a16:creationId xmlns:a16="http://schemas.microsoft.com/office/drawing/2014/main" id="{3ACF4800-3BF4-2642-9078-64B7E76983EF}"/>
                </a:ext>
              </a:extLst>
            </p:cNvPr>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4;p12">
              <a:extLst>
                <a:ext uri="{FF2B5EF4-FFF2-40B4-BE49-F238E27FC236}">
                  <a16:creationId xmlns:a16="http://schemas.microsoft.com/office/drawing/2014/main" id="{000A17E4-C003-C44E-BC02-81529CAC8CCD}"/>
                </a:ext>
              </a:extLst>
            </p:cNvPr>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5;p12">
              <a:extLst>
                <a:ext uri="{FF2B5EF4-FFF2-40B4-BE49-F238E27FC236}">
                  <a16:creationId xmlns:a16="http://schemas.microsoft.com/office/drawing/2014/main" id="{76D44606-DCE4-D146-A598-557F875469ED}"/>
                </a:ext>
              </a:extLst>
            </p:cNvPr>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6;p12">
              <a:extLst>
                <a:ext uri="{FF2B5EF4-FFF2-40B4-BE49-F238E27FC236}">
                  <a16:creationId xmlns:a16="http://schemas.microsoft.com/office/drawing/2014/main" id="{D0DBCC1E-B843-8D4C-BB6C-19DC74F91CAA}"/>
                </a:ext>
              </a:extLst>
            </p:cNvPr>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7;p12">
              <a:extLst>
                <a:ext uri="{FF2B5EF4-FFF2-40B4-BE49-F238E27FC236}">
                  <a16:creationId xmlns:a16="http://schemas.microsoft.com/office/drawing/2014/main" id="{6CE708F6-7B7A-7C47-8715-1722AA9A798D}"/>
                </a:ext>
              </a:extLst>
            </p:cNvPr>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p12">
              <a:extLst>
                <a:ext uri="{FF2B5EF4-FFF2-40B4-BE49-F238E27FC236}">
                  <a16:creationId xmlns:a16="http://schemas.microsoft.com/office/drawing/2014/main" id="{F95E8D34-6415-794D-A374-747BCDE756EC}"/>
                </a:ext>
              </a:extLst>
            </p:cNvPr>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9;p12">
              <a:extLst>
                <a:ext uri="{FF2B5EF4-FFF2-40B4-BE49-F238E27FC236}">
                  <a16:creationId xmlns:a16="http://schemas.microsoft.com/office/drawing/2014/main" id="{D905D22B-6F88-434A-9B2B-7533D7CA4723}"/>
                </a:ext>
              </a:extLst>
            </p:cNvPr>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0;p12">
              <a:extLst>
                <a:ext uri="{FF2B5EF4-FFF2-40B4-BE49-F238E27FC236}">
                  <a16:creationId xmlns:a16="http://schemas.microsoft.com/office/drawing/2014/main" id="{0E70BE84-433F-2843-B137-8F0C381C0BE6}"/>
                </a:ext>
              </a:extLst>
            </p:cNvPr>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p12">
              <a:extLst>
                <a:ext uri="{FF2B5EF4-FFF2-40B4-BE49-F238E27FC236}">
                  <a16:creationId xmlns:a16="http://schemas.microsoft.com/office/drawing/2014/main" id="{28268BF4-2496-C649-A5A4-4093D09BD7DB}"/>
                </a:ext>
              </a:extLst>
            </p:cNvPr>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2;p12">
              <a:extLst>
                <a:ext uri="{FF2B5EF4-FFF2-40B4-BE49-F238E27FC236}">
                  <a16:creationId xmlns:a16="http://schemas.microsoft.com/office/drawing/2014/main" id="{CB4A9434-F5A8-BD4A-BC28-AA6DB5BB650C}"/>
                </a:ext>
              </a:extLst>
            </p:cNvPr>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3;p12">
              <a:extLst>
                <a:ext uri="{FF2B5EF4-FFF2-40B4-BE49-F238E27FC236}">
                  <a16:creationId xmlns:a16="http://schemas.microsoft.com/office/drawing/2014/main" id="{C96064EB-1412-944A-808E-1313B3B653EC}"/>
                </a:ext>
              </a:extLst>
            </p:cNvPr>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4;p12">
              <a:extLst>
                <a:ext uri="{FF2B5EF4-FFF2-40B4-BE49-F238E27FC236}">
                  <a16:creationId xmlns:a16="http://schemas.microsoft.com/office/drawing/2014/main" id="{CB730947-61A7-544B-99AB-C5C9D229D8D6}"/>
                </a:ext>
              </a:extLst>
            </p:cNvPr>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5;p12">
              <a:extLst>
                <a:ext uri="{FF2B5EF4-FFF2-40B4-BE49-F238E27FC236}">
                  <a16:creationId xmlns:a16="http://schemas.microsoft.com/office/drawing/2014/main" id="{74365FD6-A3B7-2844-8847-7A07E4C772B8}"/>
                </a:ext>
              </a:extLst>
            </p:cNvPr>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6;p12">
              <a:extLst>
                <a:ext uri="{FF2B5EF4-FFF2-40B4-BE49-F238E27FC236}">
                  <a16:creationId xmlns:a16="http://schemas.microsoft.com/office/drawing/2014/main" id="{FE35BAB7-A1A2-1A4A-AB69-6E5539FAAD5D}"/>
                </a:ext>
              </a:extLst>
            </p:cNvPr>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12">
              <a:extLst>
                <a:ext uri="{FF2B5EF4-FFF2-40B4-BE49-F238E27FC236}">
                  <a16:creationId xmlns:a16="http://schemas.microsoft.com/office/drawing/2014/main" id="{8DFC3100-143D-2C4C-80A9-C2838364360C}"/>
                </a:ext>
              </a:extLst>
            </p:cNvPr>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8;p12">
              <a:extLst>
                <a:ext uri="{FF2B5EF4-FFF2-40B4-BE49-F238E27FC236}">
                  <a16:creationId xmlns:a16="http://schemas.microsoft.com/office/drawing/2014/main" id="{488BEBE4-FD48-7F41-AB54-03BE12C3EC9E}"/>
                </a:ext>
              </a:extLst>
            </p:cNvPr>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9;p12">
              <a:extLst>
                <a:ext uri="{FF2B5EF4-FFF2-40B4-BE49-F238E27FC236}">
                  <a16:creationId xmlns:a16="http://schemas.microsoft.com/office/drawing/2014/main" id="{F9FB8FBA-F6E2-DC4A-BA93-AB485D6709C6}"/>
                </a:ext>
              </a:extLst>
            </p:cNvPr>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0;p12">
              <a:extLst>
                <a:ext uri="{FF2B5EF4-FFF2-40B4-BE49-F238E27FC236}">
                  <a16:creationId xmlns:a16="http://schemas.microsoft.com/office/drawing/2014/main" id="{CBA2A915-4B40-0D45-99B7-CFF450FB0F46}"/>
                </a:ext>
              </a:extLst>
            </p:cNvPr>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p12">
              <a:extLst>
                <a:ext uri="{FF2B5EF4-FFF2-40B4-BE49-F238E27FC236}">
                  <a16:creationId xmlns:a16="http://schemas.microsoft.com/office/drawing/2014/main" id="{AB47BFCD-ED56-2E43-BD2D-D34FC5A8E377}"/>
                </a:ext>
              </a:extLst>
            </p:cNvPr>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2;p12">
              <a:extLst>
                <a:ext uri="{FF2B5EF4-FFF2-40B4-BE49-F238E27FC236}">
                  <a16:creationId xmlns:a16="http://schemas.microsoft.com/office/drawing/2014/main" id="{762ECCF2-E2F2-C445-970C-22F1282E87CF}"/>
                </a:ext>
              </a:extLst>
            </p:cNvPr>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3;p12">
              <a:extLst>
                <a:ext uri="{FF2B5EF4-FFF2-40B4-BE49-F238E27FC236}">
                  <a16:creationId xmlns:a16="http://schemas.microsoft.com/office/drawing/2014/main" id="{E04F4BCE-B742-134E-B7FC-E105FEC098DF}"/>
                </a:ext>
              </a:extLst>
            </p:cNvPr>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4;p12">
              <a:extLst>
                <a:ext uri="{FF2B5EF4-FFF2-40B4-BE49-F238E27FC236}">
                  <a16:creationId xmlns:a16="http://schemas.microsoft.com/office/drawing/2014/main" id="{0EFC5456-A005-E24D-B9F8-C1AEC2BA068D}"/>
                </a:ext>
              </a:extLst>
            </p:cNvPr>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5;p12">
              <a:extLst>
                <a:ext uri="{FF2B5EF4-FFF2-40B4-BE49-F238E27FC236}">
                  <a16:creationId xmlns:a16="http://schemas.microsoft.com/office/drawing/2014/main" id="{4A337FFF-3194-5C45-893D-F7E10E6A9A7D}"/>
                </a:ext>
              </a:extLst>
            </p:cNvPr>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6;p12">
              <a:extLst>
                <a:ext uri="{FF2B5EF4-FFF2-40B4-BE49-F238E27FC236}">
                  <a16:creationId xmlns:a16="http://schemas.microsoft.com/office/drawing/2014/main" id="{ED7BC3D8-465B-AE45-BBFD-8E5FD05DBE41}"/>
                </a:ext>
              </a:extLst>
            </p:cNvPr>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7;p12">
              <a:extLst>
                <a:ext uri="{FF2B5EF4-FFF2-40B4-BE49-F238E27FC236}">
                  <a16:creationId xmlns:a16="http://schemas.microsoft.com/office/drawing/2014/main" id="{1EE84D61-95B0-BE45-9E8B-D47ED762956A}"/>
                </a:ext>
              </a:extLst>
            </p:cNvPr>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8;p12">
              <a:extLst>
                <a:ext uri="{FF2B5EF4-FFF2-40B4-BE49-F238E27FC236}">
                  <a16:creationId xmlns:a16="http://schemas.microsoft.com/office/drawing/2014/main" id="{E1C14FB5-1583-2F4F-9C6A-94ADD7E68A9F}"/>
                </a:ext>
              </a:extLst>
            </p:cNvPr>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9;p12">
              <a:extLst>
                <a:ext uri="{FF2B5EF4-FFF2-40B4-BE49-F238E27FC236}">
                  <a16:creationId xmlns:a16="http://schemas.microsoft.com/office/drawing/2014/main" id="{0518157F-1292-2B48-9672-DC03F380C44D}"/>
                </a:ext>
              </a:extLst>
            </p:cNvPr>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0;p12">
              <a:extLst>
                <a:ext uri="{FF2B5EF4-FFF2-40B4-BE49-F238E27FC236}">
                  <a16:creationId xmlns:a16="http://schemas.microsoft.com/office/drawing/2014/main" id="{C8FF4711-8F43-1141-AB09-6DB821F97E99}"/>
                </a:ext>
              </a:extLst>
            </p:cNvPr>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1;p12">
              <a:extLst>
                <a:ext uri="{FF2B5EF4-FFF2-40B4-BE49-F238E27FC236}">
                  <a16:creationId xmlns:a16="http://schemas.microsoft.com/office/drawing/2014/main" id="{291149D5-E185-6C4C-BA95-BED3F38ADEA4}"/>
                </a:ext>
              </a:extLst>
            </p:cNvPr>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2;p12">
              <a:extLst>
                <a:ext uri="{FF2B5EF4-FFF2-40B4-BE49-F238E27FC236}">
                  <a16:creationId xmlns:a16="http://schemas.microsoft.com/office/drawing/2014/main" id="{244CF229-BC4F-4641-BE07-C54F86862A81}"/>
                </a:ext>
              </a:extLst>
            </p:cNvPr>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3;p12">
              <a:extLst>
                <a:ext uri="{FF2B5EF4-FFF2-40B4-BE49-F238E27FC236}">
                  <a16:creationId xmlns:a16="http://schemas.microsoft.com/office/drawing/2014/main" id="{FE2EF1E4-8926-9144-A6BD-C59AF5AB44D9}"/>
                </a:ext>
              </a:extLst>
            </p:cNvPr>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4;p12">
              <a:extLst>
                <a:ext uri="{FF2B5EF4-FFF2-40B4-BE49-F238E27FC236}">
                  <a16:creationId xmlns:a16="http://schemas.microsoft.com/office/drawing/2014/main" id="{5007B6C2-5844-8D47-AB69-1C4756D0FDE6}"/>
                </a:ext>
              </a:extLst>
            </p:cNvPr>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p12">
              <a:extLst>
                <a:ext uri="{FF2B5EF4-FFF2-40B4-BE49-F238E27FC236}">
                  <a16:creationId xmlns:a16="http://schemas.microsoft.com/office/drawing/2014/main" id="{DA226A96-CF4D-0B41-9254-CF2DDA16D194}"/>
                </a:ext>
              </a:extLst>
            </p:cNvPr>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220;p12">
            <a:extLst>
              <a:ext uri="{FF2B5EF4-FFF2-40B4-BE49-F238E27FC236}">
                <a16:creationId xmlns:a16="http://schemas.microsoft.com/office/drawing/2014/main" id="{B7C83788-0EF1-8A4B-B583-D318227D577C}"/>
              </a:ext>
            </a:extLst>
          </p:cNvPr>
          <p:cNvGrpSpPr/>
          <p:nvPr/>
        </p:nvGrpSpPr>
        <p:grpSpPr>
          <a:xfrm>
            <a:off x="1311592" y="4492340"/>
            <a:ext cx="5443941" cy="748435"/>
            <a:chOff x="4558935" y="838825"/>
            <a:chExt cx="2813791" cy="688354"/>
          </a:xfrm>
        </p:grpSpPr>
        <p:sp>
          <p:nvSpPr>
            <p:cNvPr id="61" name="Google Shape;221;p12">
              <a:extLst>
                <a:ext uri="{FF2B5EF4-FFF2-40B4-BE49-F238E27FC236}">
                  <a16:creationId xmlns:a16="http://schemas.microsoft.com/office/drawing/2014/main" id="{A7AD682F-0D13-004A-95DE-B33CA3908722}"/>
                </a:ext>
              </a:extLst>
            </p:cNvPr>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2;p12">
              <a:extLst>
                <a:ext uri="{FF2B5EF4-FFF2-40B4-BE49-F238E27FC236}">
                  <a16:creationId xmlns:a16="http://schemas.microsoft.com/office/drawing/2014/main" id="{5B0636FB-6966-C741-9A37-9C20D8AE5B64}"/>
                </a:ext>
              </a:extLst>
            </p:cNvPr>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3;p12">
              <a:extLst>
                <a:ext uri="{FF2B5EF4-FFF2-40B4-BE49-F238E27FC236}">
                  <a16:creationId xmlns:a16="http://schemas.microsoft.com/office/drawing/2014/main" id="{BE3A37CB-64BB-0E49-88BE-4C7BFEA75D2F}"/>
                </a:ext>
              </a:extLst>
            </p:cNvPr>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4;p12">
              <a:extLst>
                <a:ext uri="{FF2B5EF4-FFF2-40B4-BE49-F238E27FC236}">
                  <a16:creationId xmlns:a16="http://schemas.microsoft.com/office/drawing/2014/main" id="{9338EB89-4044-C044-9A67-E79518DA82FB}"/>
                </a:ext>
              </a:extLst>
            </p:cNvPr>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5;p12">
              <a:extLst>
                <a:ext uri="{FF2B5EF4-FFF2-40B4-BE49-F238E27FC236}">
                  <a16:creationId xmlns:a16="http://schemas.microsoft.com/office/drawing/2014/main" id="{1162ACF8-8D06-6F49-940A-835B2BD8D4E0}"/>
                </a:ext>
              </a:extLst>
            </p:cNvPr>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6;p12">
              <a:extLst>
                <a:ext uri="{FF2B5EF4-FFF2-40B4-BE49-F238E27FC236}">
                  <a16:creationId xmlns:a16="http://schemas.microsoft.com/office/drawing/2014/main" id="{0C44F1AD-956D-C841-9ADE-044755E37781}"/>
                </a:ext>
              </a:extLst>
            </p:cNvPr>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7;p12">
              <a:extLst>
                <a:ext uri="{FF2B5EF4-FFF2-40B4-BE49-F238E27FC236}">
                  <a16:creationId xmlns:a16="http://schemas.microsoft.com/office/drawing/2014/main" id="{75352F19-7858-DD47-B660-F100792A9027}"/>
                </a:ext>
              </a:extLst>
            </p:cNvPr>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8;p12">
              <a:extLst>
                <a:ext uri="{FF2B5EF4-FFF2-40B4-BE49-F238E27FC236}">
                  <a16:creationId xmlns:a16="http://schemas.microsoft.com/office/drawing/2014/main" id="{D858398D-C68B-4044-8626-146132776112}"/>
                </a:ext>
              </a:extLst>
            </p:cNvPr>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9;p12">
              <a:extLst>
                <a:ext uri="{FF2B5EF4-FFF2-40B4-BE49-F238E27FC236}">
                  <a16:creationId xmlns:a16="http://schemas.microsoft.com/office/drawing/2014/main" id="{2A060BF2-0B34-2E4D-998E-3006CE0F51C9}"/>
                </a:ext>
              </a:extLst>
            </p:cNvPr>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0;p12">
              <a:extLst>
                <a:ext uri="{FF2B5EF4-FFF2-40B4-BE49-F238E27FC236}">
                  <a16:creationId xmlns:a16="http://schemas.microsoft.com/office/drawing/2014/main" id="{85113D54-9429-A04D-95D5-71833FFFE3D8}"/>
                </a:ext>
              </a:extLst>
            </p:cNvPr>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1;p12">
              <a:extLst>
                <a:ext uri="{FF2B5EF4-FFF2-40B4-BE49-F238E27FC236}">
                  <a16:creationId xmlns:a16="http://schemas.microsoft.com/office/drawing/2014/main" id="{05569A87-8BFF-164F-98FA-2A431B02BE8C}"/>
                </a:ext>
              </a:extLst>
            </p:cNvPr>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2;p12">
              <a:extLst>
                <a:ext uri="{FF2B5EF4-FFF2-40B4-BE49-F238E27FC236}">
                  <a16:creationId xmlns:a16="http://schemas.microsoft.com/office/drawing/2014/main" id="{C6FF2D6A-AA5C-9C41-B43A-67E102010806}"/>
                </a:ext>
              </a:extLst>
            </p:cNvPr>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3;p12">
              <a:extLst>
                <a:ext uri="{FF2B5EF4-FFF2-40B4-BE49-F238E27FC236}">
                  <a16:creationId xmlns:a16="http://schemas.microsoft.com/office/drawing/2014/main" id="{2EE82118-1371-B14F-A3EF-2B50A6DD2CBF}"/>
                </a:ext>
              </a:extLst>
            </p:cNvPr>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4;p12">
              <a:extLst>
                <a:ext uri="{FF2B5EF4-FFF2-40B4-BE49-F238E27FC236}">
                  <a16:creationId xmlns:a16="http://schemas.microsoft.com/office/drawing/2014/main" id="{4F48F930-6395-784F-9103-234D9846C994}"/>
                </a:ext>
              </a:extLst>
            </p:cNvPr>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5;p12">
              <a:extLst>
                <a:ext uri="{FF2B5EF4-FFF2-40B4-BE49-F238E27FC236}">
                  <a16:creationId xmlns:a16="http://schemas.microsoft.com/office/drawing/2014/main" id="{83D3A70F-6B31-4B4F-B153-8C341CE9CDE5}"/>
                </a:ext>
              </a:extLst>
            </p:cNvPr>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6;p12">
              <a:extLst>
                <a:ext uri="{FF2B5EF4-FFF2-40B4-BE49-F238E27FC236}">
                  <a16:creationId xmlns:a16="http://schemas.microsoft.com/office/drawing/2014/main" id="{D6C763E1-BBA3-5B4F-ABC7-14A2D499924D}"/>
                </a:ext>
              </a:extLst>
            </p:cNvPr>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7;p12">
              <a:extLst>
                <a:ext uri="{FF2B5EF4-FFF2-40B4-BE49-F238E27FC236}">
                  <a16:creationId xmlns:a16="http://schemas.microsoft.com/office/drawing/2014/main" id="{DAAEB8FC-E60A-C646-A3F8-0BC6049ACBB4}"/>
                </a:ext>
              </a:extLst>
            </p:cNvPr>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8;p12">
              <a:extLst>
                <a:ext uri="{FF2B5EF4-FFF2-40B4-BE49-F238E27FC236}">
                  <a16:creationId xmlns:a16="http://schemas.microsoft.com/office/drawing/2014/main" id="{87913441-38C3-644A-9D83-74DE4AE3B7D2}"/>
                </a:ext>
              </a:extLst>
            </p:cNvPr>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p12">
              <a:extLst>
                <a:ext uri="{FF2B5EF4-FFF2-40B4-BE49-F238E27FC236}">
                  <a16:creationId xmlns:a16="http://schemas.microsoft.com/office/drawing/2014/main" id="{E68E02CA-2B52-F64A-A6DE-6EC5566DA2DC}"/>
                </a:ext>
              </a:extLst>
            </p:cNvPr>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0;p12">
              <a:extLst>
                <a:ext uri="{FF2B5EF4-FFF2-40B4-BE49-F238E27FC236}">
                  <a16:creationId xmlns:a16="http://schemas.microsoft.com/office/drawing/2014/main" id="{62082947-E2DA-434B-83B2-30175742291B}"/>
                </a:ext>
              </a:extLst>
            </p:cNvPr>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1;p12">
              <a:extLst>
                <a:ext uri="{FF2B5EF4-FFF2-40B4-BE49-F238E27FC236}">
                  <a16:creationId xmlns:a16="http://schemas.microsoft.com/office/drawing/2014/main" id="{7F3A5B13-2487-E040-BB2E-82F883DB4242}"/>
                </a:ext>
              </a:extLst>
            </p:cNvPr>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2;p12">
              <a:extLst>
                <a:ext uri="{FF2B5EF4-FFF2-40B4-BE49-F238E27FC236}">
                  <a16:creationId xmlns:a16="http://schemas.microsoft.com/office/drawing/2014/main" id="{FE25F170-3637-3E49-9844-7707EE2D2825}"/>
                </a:ext>
              </a:extLst>
            </p:cNvPr>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3;p12">
              <a:extLst>
                <a:ext uri="{FF2B5EF4-FFF2-40B4-BE49-F238E27FC236}">
                  <a16:creationId xmlns:a16="http://schemas.microsoft.com/office/drawing/2014/main" id="{9965E6B8-266E-2D4E-93C1-CE6DD63D7E41}"/>
                </a:ext>
              </a:extLst>
            </p:cNvPr>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4;p12">
              <a:extLst>
                <a:ext uri="{FF2B5EF4-FFF2-40B4-BE49-F238E27FC236}">
                  <a16:creationId xmlns:a16="http://schemas.microsoft.com/office/drawing/2014/main" id="{2DDC4215-320C-E44B-A7BC-BC593444C20A}"/>
                </a:ext>
              </a:extLst>
            </p:cNvPr>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5;p12">
              <a:extLst>
                <a:ext uri="{FF2B5EF4-FFF2-40B4-BE49-F238E27FC236}">
                  <a16:creationId xmlns:a16="http://schemas.microsoft.com/office/drawing/2014/main" id="{5FEC5C07-A869-5D45-BEB6-4B785F24E940}"/>
                </a:ext>
              </a:extLst>
            </p:cNvPr>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6;p12">
              <a:extLst>
                <a:ext uri="{FF2B5EF4-FFF2-40B4-BE49-F238E27FC236}">
                  <a16:creationId xmlns:a16="http://schemas.microsoft.com/office/drawing/2014/main" id="{C004C25D-E3E5-AC49-95F9-BEBDCFE1C210}"/>
                </a:ext>
              </a:extLst>
            </p:cNvPr>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7;p12">
              <a:extLst>
                <a:ext uri="{FF2B5EF4-FFF2-40B4-BE49-F238E27FC236}">
                  <a16:creationId xmlns:a16="http://schemas.microsoft.com/office/drawing/2014/main" id="{BE0C8ADF-FD78-3743-9FB4-454CCCB1405C}"/>
                </a:ext>
              </a:extLst>
            </p:cNvPr>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8;p12">
              <a:extLst>
                <a:ext uri="{FF2B5EF4-FFF2-40B4-BE49-F238E27FC236}">
                  <a16:creationId xmlns:a16="http://schemas.microsoft.com/office/drawing/2014/main" id="{722C958F-B797-A143-A55F-1FEB167C2742}"/>
                </a:ext>
              </a:extLst>
            </p:cNvPr>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9;p12">
              <a:extLst>
                <a:ext uri="{FF2B5EF4-FFF2-40B4-BE49-F238E27FC236}">
                  <a16:creationId xmlns:a16="http://schemas.microsoft.com/office/drawing/2014/main" id="{5CF9D68B-8338-284D-98DC-5D3DC9E17E8C}"/>
                </a:ext>
              </a:extLst>
            </p:cNvPr>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0;p12">
              <a:extLst>
                <a:ext uri="{FF2B5EF4-FFF2-40B4-BE49-F238E27FC236}">
                  <a16:creationId xmlns:a16="http://schemas.microsoft.com/office/drawing/2014/main" id="{8C8A21D8-EF35-E146-8678-F981950D5A55}"/>
                </a:ext>
              </a:extLst>
            </p:cNvPr>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1;p12">
              <a:extLst>
                <a:ext uri="{FF2B5EF4-FFF2-40B4-BE49-F238E27FC236}">
                  <a16:creationId xmlns:a16="http://schemas.microsoft.com/office/drawing/2014/main" id="{05B18437-2FDB-C846-A9B6-62DD8A175192}"/>
                </a:ext>
              </a:extLst>
            </p:cNvPr>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2;p12">
              <a:extLst>
                <a:ext uri="{FF2B5EF4-FFF2-40B4-BE49-F238E27FC236}">
                  <a16:creationId xmlns:a16="http://schemas.microsoft.com/office/drawing/2014/main" id="{BAA4CE90-D951-F84C-ACA8-0CB5C6FE0195}"/>
                </a:ext>
              </a:extLst>
            </p:cNvPr>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3;p12">
              <a:extLst>
                <a:ext uri="{FF2B5EF4-FFF2-40B4-BE49-F238E27FC236}">
                  <a16:creationId xmlns:a16="http://schemas.microsoft.com/office/drawing/2014/main" id="{48D20BF8-C3D7-A041-A1AC-3F330D77A1C5}"/>
                </a:ext>
              </a:extLst>
            </p:cNvPr>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4;p12">
              <a:extLst>
                <a:ext uri="{FF2B5EF4-FFF2-40B4-BE49-F238E27FC236}">
                  <a16:creationId xmlns:a16="http://schemas.microsoft.com/office/drawing/2014/main" id="{1EE3CC92-9E63-F042-81B2-4999ABD3D74C}"/>
                </a:ext>
              </a:extLst>
            </p:cNvPr>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5;p12">
              <a:extLst>
                <a:ext uri="{FF2B5EF4-FFF2-40B4-BE49-F238E27FC236}">
                  <a16:creationId xmlns:a16="http://schemas.microsoft.com/office/drawing/2014/main" id="{D45D57E4-92C3-4742-A232-9426A61BB3DF}"/>
                </a:ext>
              </a:extLst>
            </p:cNvPr>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03CBFDD-4459-40E2-9D30-A1234B3C6C42}"/>
                  </a:ext>
                </a:extLst>
              </p:cNvPr>
              <p:cNvSpPr txBox="1"/>
              <p:nvPr/>
            </p:nvSpPr>
            <p:spPr>
              <a:xfrm>
                <a:off x="3197324" y="3931784"/>
                <a:ext cx="2572653" cy="3252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𝑆𝑡𝑎𝑦</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𝑈𝑆</m:t>
                          </m:r>
                        </m:sub>
                      </m:sSub>
                      <m:r>
                        <a:rPr lang="it-IT"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1</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0</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6</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0</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4</m:t>
                      </m:r>
                    </m:oMath>
                  </m:oMathPara>
                </a14:m>
                <a:endParaRPr lang="en-US" dirty="0">
                  <a:solidFill>
                    <a:schemeClr val="tx2"/>
                  </a:solidFill>
                </a:endParaRPr>
              </a:p>
            </p:txBody>
          </p:sp>
        </mc:Choice>
        <mc:Fallback xmlns="">
          <p:sp>
            <p:nvSpPr>
              <p:cNvPr id="96" name="TextBox 95">
                <a:extLst>
                  <a:ext uri="{FF2B5EF4-FFF2-40B4-BE49-F238E27FC236}">
                    <a16:creationId xmlns:a16="http://schemas.microsoft.com/office/drawing/2014/main" id="{C03CBFDD-4459-40E2-9D30-A1234B3C6C42}"/>
                  </a:ext>
                </a:extLst>
              </p:cNvPr>
              <p:cNvSpPr txBox="1">
                <a:spLocks noRot="1" noChangeAspect="1" noMove="1" noResize="1" noEditPoints="1" noAdjustHandles="1" noChangeArrowheads="1" noChangeShapeType="1" noTextEdit="1"/>
              </p:cNvSpPr>
              <p:nvPr/>
            </p:nvSpPr>
            <p:spPr>
              <a:xfrm>
                <a:off x="3197324" y="3931784"/>
                <a:ext cx="2572653" cy="325282"/>
              </a:xfrm>
              <a:prstGeom prst="rect">
                <a:avLst/>
              </a:prstGeom>
              <a:blipFill>
                <a:blip r:embed="rId9"/>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342750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anim calcmode="lin" valueType="num">
                                      <p:cBhvr>
                                        <p:cTn id="8" dur="1000" fill="hold"/>
                                        <p:tgtEl>
                                          <p:spTgt spid="1034"/>
                                        </p:tgtEl>
                                        <p:attrNameLst>
                                          <p:attrName>ppt_x</p:attrName>
                                        </p:attrNameLst>
                                      </p:cBhvr>
                                      <p:tavLst>
                                        <p:tav tm="0">
                                          <p:val>
                                            <p:strVal val="#ppt_x"/>
                                          </p:val>
                                        </p:tav>
                                        <p:tav tm="100000">
                                          <p:val>
                                            <p:strVal val="#ppt_x"/>
                                          </p:val>
                                        </p:tav>
                                      </p:tavLst>
                                    </p:anim>
                                    <p:anim calcmode="lin" valueType="num">
                                      <p:cBhvr>
                                        <p:cTn id="9" dur="1000" fill="hold"/>
                                        <p:tgtEl>
                                          <p:spTgt spid="10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1000"/>
                                        <p:tgtEl>
                                          <p:spTgt spid="1030"/>
                                        </p:tgtEl>
                                      </p:cBhvr>
                                    </p:animEffect>
                                    <p:anim calcmode="lin" valueType="num">
                                      <p:cBhvr>
                                        <p:cTn id="30" dur="1000" fill="hold"/>
                                        <p:tgtEl>
                                          <p:spTgt spid="1030"/>
                                        </p:tgtEl>
                                        <p:attrNameLst>
                                          <p:attrName>ppt_x</p:attrName>
                                        </p:attrNameLst>
                                      </p:cBhvr>
                                      <p:tavLst>
                                        <p:tav tm="0">
                                          <p:val>
                                            <p:strVal val="#ppt_x"/>
                                          </p:val>
                                        </p:tav>
                                        <p:tav tm="100000">
                                          <p:val>
                                            <p:strVal val="#ppt_x"/>
                                          </p:val>
                                        </p:tav>
                                      </p:tavLst>
                                    </p:anim>
                                    <p:anim calcmode="lin" valueType="num">
                                      <p:cBhvr>
                                        <p:cTn id="31" dur="1000" fill="hold"/>
                                        <p:tgtEl>
                                          <p:spTgt spid="103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32"/>
                                        </p:tgtEl>
                                        <p:attrNameLst>
                                          <p:attrName>style.visibility</p:attrName>
                                        </p:attrNameLst>
                                      </p:cBhvr>
                                      <p:to>
                                        <p:strVal val="visible"/>
                                      </p:to>
                                    </p:set>
                                    <p:animEffect transition="in" filter="fade">
                                      <p:cBhvr>
                                        <p:cTn id="34" dur="1000"/>
                                        <p:tgtEl>
                                          <p:spTgt spid="1032"/>
                                        </p:tgtEl>
                                      </p:cBhvr>
                                    </p:animEffect>
                                    <p:anim calcmode="lin" valueType="num">
                                      <p:cBhvr>
                                        <p:cTn id="35" dur="1000" fill="hold"/>
                                        <p:tgtEl>
                                          <p:spTgt spid="1032"/>
                                        </p:tgtEl>
                                        <p:attrNameLst>
                                          <p:attrName>ppt_x</p:attrName>
                                        </p:attrNameLst>
                                      </p:cBhvr>
                                      <p:tavLst>
                                        <p:tav tm="0">
                                          <p:val>
                                            <p:strVal val="#ppt_x"/>
                                          </p:val>
                                        </p:tav>
                                        <p:tav tm="100000">
                                          <p:val>
                                            <p:strVal val="#ppt_x"/>
                                          </p:val>
                                        </p:tav>
                                      </p:tavLst>
                                    </p:anim>
                                    <p:anim calcmode="lin" valueType="num">
                                      <p:cBhvr>
                                        <p:cTn id="36" dur="1000" fill="hold"/>
                                        <p:tgtEl>
                                          <p:spTgt spid="103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animEffect transition="in" filter="fade">
                                      <p:cBhvr>
                                        <p:cTn id="39" dur="1000"/>
                                        <p:tgtEl>
                                          <p:spTgt spid="1036"/>
                                        </p:tgtEl>
                                      </p:cBhvr>
                                    </p:animEffect>
                                    <p:anim calcmode="lin" valueType="num">
                                      <p:cBhvr>
                                        <p:cTn id="40" dur="1000" fill="hold"/>
                                        <p:tgtEl>
                                          <p:spTgt spid="1036"/>
                                        </p:tgtEl>
                                        <p:attrNameLst>
                                          <p:attrName>ppt_x</p:attrName>
                                        </p:attrNameLst>
                                      </p:cBhvr>
                                      <p:tavLst>
                                        <p:tav tm="0">
                                          <p:val>
                                            <p:strVal val="#ppt_x"/>
                                          </p:val>
                                        </p:tav>
                                        <p:tav tm="100000">
                                          <p:val>
                                            <p:strVal val="#ppt_x"/>
                                          </p:val>
                                        </p:tav>
                                      </p:tavLst>
                                    </p:anim>
                                    <p:anim calcmode="lin" valueType="num">
                                      <p:cBhvr>
                                        <p:cTn id="41" dur="1000" fill="hold"/>
                                        <p:tgtEl>
                                          <p:spTgt spid="103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wipe(left)">
                                      <p:cBhvr>
                                        <p:cTn id="66"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9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6"/>
          <p:cNvSpPr txBox="1">
            <a:spLocks noGrp="1"/>
          </p:cNvSpPr>
          <p:nvPr>
            <p:ph type="ctrTitle"/>
          </p:nvPr>
        </p:nvSpPr>
        <p:spPr>
          <a:xfrm>
            <a:off x="125789" y="349586"/>
            <a:ext cx="3311292" cy="84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ROADMAP</a:t>
            </a:r>
            <a:endParaRPr dirty="0"/>
          </a:p>
        </p:txBody>
      </p:sp>
      <p:sp>
        <p:nvSpPr>
          <p:cNvPr id="465" name="Google Shape;465;p26"/>
          <p:cNvSpPr txBox="1">
            <a:spLocks noGrp="1"/>
          </p:cNvSpPr>
          <p:nvPr>
            <p:ph type="subTitle" idx="1"/>
          </p:nvPr>
        </p:nvSpPr>
        <p:spPr>
          <a:xfrm>
            <a:off x="5211280" y="1276601"/>
            <a:ext cx="2708575" cy="316340"/>
          </a:xfrm>
          <a:prstGeom prst="rect">
            <a:avLst/>
          </a:prstGeom>
        </p:spPr>
        <p:txBody>
          <a:bodyPr spcFirstLastPara="1" wrap="square" lIns="91425" tIns="91425" rIns="91425" bIns="91425" anchor="ctr" anchorCtr="0">
            <a:noAutofit/>
          </a:bodyPr>
          <a:lstStyle/>
          <a:p>
            <a:pPr marL="50800" lvl="0" indent="0" algn="l" rtl="0">
              <a:spcBef>
                <a:spcPts val="0"/>
              </a:spcBef>
              <a:spcAft>
                <a:spcPts val="0"/>
              </a:spcAft>
              <a:buSzPts val="2800"/>
            </a:pPr>
            <a:r>
              <a:rPr lang="it-IT" sz="1800" dirty="0" err="1"/>
              <a:t>What</a:t>
            </a:r>
            <a:r>
              <a:rPr lang="it-IT" sz="1800" dirty="0"/>
              <a:t> </a:t>
            </a:r>
            <a:r>
              <a:rPr lang="it-IT" sz="1800" dirty="0" err="1"/>
              <a:t>is</a:t>
            </a:r>
            <a:r>
              <a:rPr lang="it-IT" sz="1800" dirty="0"/>
              <a:t> brain </a:t>
            </a:r>
            <a:r>
              <a:rPr lang="it-IT" sz="1800" dirty="0" err="1"/>
              <a:t>drain</a:t>
            </a:r>
            <a:r>
              <a:rPr lang="it-IT" sz="1800" dirty="0"/>
              <a:t>?</a:t>
            </a:r>
            <a:endParaRPr sz="1800" dirty="0"/>
          </a:p>
        </p:txBody>
      </p:sp>
      <p:cxnSp>
        <p:nvCxnSpPr>
          <p:cNvPr id="19" name="Google Shape;1152;p45">
            <a:extLst>
              <a:ext uri="{FF2B5EF4-FFF2-40B4-BE49-F238E27FC236}">
                <a16:creationId xmlns:a16="http://schemas.microsoft.com/office/drawing/2014/main" id="{17FFBD57-65E8-6C46-B304-C52B13AC505B}"/>
              </a:ext>
            </a:extLst>
          </p:cNvPr>
          <p:cNvCxnSpPr>
            <a:cxnSpLocks/>
          </p:cNvCxnSpPr>
          <p:nvPr/>
        </p:nvCxnSpPr>
        <p:spPr>
          <a:xfrm flipH="1">
            <a:off x="4609146" y="1112410"/>
            <a:ext cx="635954" cy="2"/>
          </a:xfrm>
          <a:prstGeom prst="straightConnector1">
            <a:avLst/>
          </a:prstGeom>
          <a:noFill/>
          <a:ln w="19050" cap="flat" cmpd="sng">
            <a:solidFill>
              <a:schemeClr val="lt2"/>
            </a:solidFill>
            <a:prstDash val="solid"/>
            <a:round/>
            <a:headEnd type="none" w="med" len="med"/>
            <a:tailEnd type="none" w="med" len="med"/>
          </a:ln>
        </p:spPr>
      </p:cxnSp>
      <p:cxnSp>
        <p:nvCxnSpPr>
          <p:cNvPr id="20" name="Google Shape;1153;p45">
            <a:extLst>
              <a:ext uri="{FF2B5EF4-FFF2-40B4-BE49-F238E27FC236}">
                <a16:creationId xmlns:a16="http://schemas.microsoft.com/office/drawing/2014/main" id="{B22A36E1-54BA-414A-B8D8-1A0DE85A445D}"/>
              </a:ext>
            </a:extLst>
          </p:cNvPr>
          <p:cNvCxnSpPr>
            <a:cxnSpLocks/>
          </p:cNvCxnSpPr>
          <p:nvPr/>
        </p:nvCxnSpPr>
        <p:spPr>
          <a:xfrm flipH="1">
            <a:off x="4655144" y="2873926"/>
            <a:ext cx="635954" cy="2"/>
          </a:xfrm>
          <a:prstGeom prst="straightConnector1">
            <a:avLst/>
          </a:prstGeom>
          <a:noFill/>
          <a:ln w="19050" cap="flat" cmpd="sng">
            <a:solidFill>
              <a:schemeClr val="lt2"/>
            </a:solidFill>
            <a:prstDash val="solid"/>
            <a:round/>
            <a:headEnd type="none" w="med" len="med"/>
            <a:tailEnd type="none" w="med" len="med"/>
          </a:ln>
        </p:spPr>
      </p:cxnSp>
      <p:cxnSp>
        <p:nvCxnSpPr>
          <p:cNvPr id="21" name="Google Shape;1154;p45">
            <a:extLst>
              <a:ext uri="{FF2B5EF4-FFF2-40B4-BE49-F238E27FC236}">
                <a16:creationId xmlns:a16="http://schemas.microsoft.com/office/drawing/2014/main" id="{A0C19032-CC4E-C544-B3EF-29CB7FFC032E}"/>
              </a:ext>
            </a:extLst>
          </p:cNvPr>
          <p:cNvCxnSpPr>
            <a:cxnSpLocks/>
          </p:cNvCxnSpPr>
          <p:nvPr/>
        </p:nvCxnSpPr>
        <p:spPr>
          <a:xfrm flipH="1">
            <a:off x="3785025" y="1991564"/>
            <a:ext cx="635954" cy="2"/>
          </a:xfrm>
          <a:prstGeom prst="straightConnector1">
            <a:avLst/>
          </a:prstGeom>
          <a:noFill/>
          <a:ln w="19050" cap="flat" cmpd="sng">
            <a:solidFill>
              <a:schemeClr val="lt2"/>
            </a:solidFill>
            <a:prstDash val="solid"/>
            <a:round/>
            <a:headEnd type="none" w="med" len="med"/>
            <a:tailEnd type="none" w="med" len="med"/>
          </a:ln>
        </p:spPr>
      </p:cxnSp>
      <p:cxnSp>
        <p:nvCxnSpPr>
          <p:cNvPr id="22" name="Google Shape;1155;p45">
            <a:extLst>
              <a:ext uri="{FF2B5EF4-FFF2-40B4-BE49-F238E27FC236}">
                <a16:creationId xmlns:a16="http://schemas.microsoft.com/office/drawing/2014/main" id="{DADDF077-AE87-0047-886A-74A020B19315}"/>
              </a:ext>
            </a:extLst>
          </p:cNvPr>
          <p:cNvCxnSpPr>
            <a:cxnSpLocks/>
          </p:cNvCxnSpPr>
          <p:nvPr/>
        </p:nvCxnSpPr>
        <p:spPr>
          <a:xfrm flipH="1">
            <a:off x="3816386" y="3713234"/>
            <a:ext cx="635954" cy="2"/>
          </a:xfrm>
          <a:prstGeom prst="straightConnector1">
            <a:avLst/>
          </a:prstGeom>
          <a:noFill/>
          <a:ln w="19050" cap="flat" cmpd="sng">
            <a:solidFill>
              <a:schemeClr val="lt2"/>
            </a:solidFill>
            <a:prstDash val="solid"/>
            <a:round/>
            <a:headEnd type="none" w="med" len="med"/>
            <a:tailEnd type="none" w="med" len="med"/>
          </a:ln>
        </p:spPr>
      </p:cxnSp>
      <p:cxnSp>
        <p:nvCxnSpPr>
          <p:cNvPr id="23" name="Google Shape;1157;p45">
            <a:extLst>
              <a:ext uri="{FF2B5EF4-FFF2-40B4-BE49-F238E27FC236}">
                <a16:creationId xmlns:a16="http://schemas.microsoft.com/office/drawing/2014/main" id="{5509A399-6A54-9C48-A724-B1CB3F320909}"/>
              </a:ext>
            </a:extLst>
          </p:cNvPr>
          <p:cNvCxnSpPr>
            <a:cxnSpLocks/>
          </p:cNvCxnSpPr>
          <p:nvPr/>
        </p:nvCxnSpPr>
        <p:spPr>
          <a:xfrm>
            <a:off x="4514126" y="-23150"/>
            <a:ext cx="0" cy="5231757"/>
          </a:xfrm>
          <a:prstGeom prst="straightConnector1">
            <a:avLst/>
          </a:prstGeom>
          <a:noFill/>
          <a:ln w="19050" cap="flat" cmpd="sng">
            <a:solidFill>
              <a:schemeClr val="lt2"/>
            </a:solidFill>
            <a:prstDash val="solid"/>
            <a:round/>
            <a:headEnd type="none" w="med" len="med"/>
            <a:tailEnd type="none" w="med" len="med"/>
          </a:ln>
        </p:spPr>
      </p:cxnSp>
      <p:grpSp>
        <p:nvGrpSpPr>
          <p:cNvPr id="24" name="Google Shape;1158;p45">
            <a:extLst>
              <a:ext uri="{FF2B5EF4-FFF2-40B4-BE49-F238E27FC236}">
                <a16:creationId xmlns:a16="http://schemas.microsoft.com/office/drawing/2014/main" id="{9615E0BC-0E08-8E42-9D9C-4571579899D2}"/>
              </a:ext>
            </a:extLst>
          </p:cNvPr>
          <p:cNvGrpSpPr/>
          <p:nvPr/>
        </p:nvGrpSpPr>
        <p:grpSpPr>
          <a:xfrm rot="5400000">
            <a:off x="4251241" y="834154"/>
            <a:ext cx="528040" cy="556547"/>
            <a:chOff x="1372725" y="1912500"/>
            <a:chExt cx="373500" cy="373500"/>
          </a:xfrm>
        </p:grpSpPr>
        <p:sp>
          <p:nvSpPr>
            <p:cNvPr id="25" name="Google Shape;1159;p45">
              <a:extLst>
                <a:ext uri="{FF2B5EF4-FFF2-40B4-BE49-F238E27FC236}">
                  <a16:creationId xmlns:a16="http://schemas.microsoft.com/office/drawing/2014/main" id="{88552637-0727-9F4A-A858-2EE0F3C12ACF}"/>
                </a:ext>
              </a:extLst>
            </p:cNvPr>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0;p45">
              <a:extLst>
                <a:ext uri="{FF2B5EF4-FFF2-40B4-BE49-F238E27FC236}">
                  <a16:creationId xmlns:a16="http://schemas.microsoft.com/office/drawing/2014/main" id="{6CC03C65-D26D-1943-AFD5-930C789F826C}"/>
                </a:ext>
              </a:extLst>
            </p:cNvPr>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161;p45">
            <a:extLst>
              <a:ext uri="{FF2B5EF4-FFF2-40B4-BE49-F238E27FC236}">
                <a16:creationId xmlns:a16="http://schemas.microsoft.com/office/drawing/2014/main" id="{4EF79EDC-72A4-654C-B62F-1B90E0819FC4}"/>
              </a:ext>
            </a:extLst>
          </p:cNvPr>
          <p:cNvGrpSpPr/>
          <p:nvPr/>
        </p:nvGrpSpPr>
        <p:grpSpPr>
          <a:xfrm rot="5400000">
            <a:off x="4251240" y="2598733"/>
            <a:ext cx="528039" cy="556546"/>
            <a:chOff x="3212675" y="1912500"/>
            <a:chExt cx="373500" cy="373500"/>
          </a:xfrm>
        </p:grpSpPr>
        <p:sp>
          <p:nvSpPr>
            <p:cNvPr id="28" name="Google Shape;1162;p45">
              <a:extLst>
                <a:ext uri="{FF2B5EF4-FFF2-40B4-BE49-F238E27FC236}">
                  <a16:creationId xmlns:a16="http://schemas.microsoft.com/office/drawing/2014/main" id="{739316D1-3ADB-5144-9CEE-0BACDA701233}"/>
                </a:ext>
              </a:extLst>
            </p:cNvPr>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3;p45">
              <a:extLst>
                <a:ext uri="{FF2B5EF4-FFF2-40B4-BE49-F238E27FC236}">
                  <a16:creationId xmlns:a16="http://schemas.microsoft.com/office/drawing/2014/main" id="{DA44767A-7900-F449-A867-DC88E3717974}"/>
                </a:ext>
              </a:extLst>
            </p:cNvPr>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1164;p45">
            <a:extLst>
              <a:ext uri="{FF2B5EF4-FFF2-40B4-BE49-F238E27FC236}">
                <a16:creationId xmlns:a16="http://schemas.microsoft.com/office/drawing/2014/main" id="{A4BE0222-8D33-6A46-B186-A8D829B46C43}"/>
              </a:ext>
            </a:extLst>
          </p:cNvPr>
          <p:cNvGrpSpPr/>
          <p:nvPr/>
        </p:nvGrpSpPr>
        <p:grpSpPr>
          <a:xfrm rot="5400000">
            <a:off x="4249683" y="1718792"/>
            <a:ext cx="528039" cy="556546"/>
            <a:chOff x="5557850" y="1912500"/>
            <a:chExt cx="373500" cy="373500"/>
          </a:xfrm>
        </p:grpSpPr>
        <p:sp>
          <p:nvSpPr>
            <p:cNvPr id="31" name="Google Shape;1165;p45">
              <a:extLst>
                <a:ext uri="{FF2B5EF4-FFF2-40B4-BE49-F238E27FC236}">
                  <a16:creationId xmlns:a16="http://schemas.microsoft.com/office/drawing/2014/main" id="{047C71E9-218F-5946-97C2-F4D90ACEF4DB}"/>
                </a:ext>
              </a:extLst>
            </p:cNvPr>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66;p45">
              <a:extLst>
                <a:ext uri="{FF2B5EF4-FFF2-40B4-BE49-F238E27FC236}">
                  <a16:creationId xmlns:a16="http://schemas.microsoft.com/office/drawing/2014/main" id="{E338F5E1-A729-0B46-8803-D5C8D87319FE}"/>
                </a:ext>
              </a:extLst>
            </p:cNvPr>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167;p45">
            <a:extLst>
              <a:ext uri="{FF2B5EF4-FFF2-40B4-BE49-F238E27FC236}">
                <a16:creationId xmlns:a16="http://schemas.microsoft.com/office/drawing/2014/main" id="{54A675B2-B741-A04D-9EF5-339BE7ABEBDD}"/>
              </a:ext>
            </a:extLst>
          </p:cNvPr>
          <p:cNvGrpSpPr/>
          <p:nvPr/>
        </p:nvGrpSpPr>
        <p:grpSpPr>
          <a:xfrm rot="5400000">
            <a:off x="4240230" y="3434980"/>
            <a:ext cx="528039" cy="556546"/>
            <a:chOff x="7457825" y="1912500"/>
            <a:chExt cx="373500" cy="373500"/>
          </a:xfrm>
        </p:grpSpPr>
        <p:sp>
          <p:nvSpPr>
            <p:cNvPr id="34" name="Google Shape;1168;p45">
              <a:extLst>
                <a:ext uri="{FF2B5EF4-FFF2-40B4-BE49-F238E27FC236}">
                  <a16:creationId xmlns:a16="http://schemas.microsoft.com/office/drawing/2014/main" id="{24C97B34-9507-F248-A780-94EC6BAA74E5}"/>
                </a:ext>
              </a:extLst>
            </p:cNvPr>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9;p45">
              <a:extLst>
                <a:ext uri="{FF2B5EF4-FFF2-40B4-BE49-F238E27FC236}">
                  <a16:creationId xmlns:a16="http://schemas.microsoft.com/office/drawing/2014/main" id="{D2DCF1BB-72BF-C945-AB0A-ED1FA4D1BFDF}"/>
                </a:ext>
              </a:extLst>
            </p:cNvPr>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178;p45">
            <a:extLst>
              <a:ext uri="{FF2B5EF4-FFF2-40B4-BE49-F238E27FC236}">
                <a16:creationId xmlns:a16="http://schemas.microsoft.com/office/drawing/2014/main" id="{5E83AEC4-920C-CF4F-981C-260FCBB64C35}"/>
              </a:ext>
            </a:extLst>
          </p:cNvPr>
          <p:cNvSpPr txBox="1">
            <a:spLocks/>
          </p:cNvSpPr>
          <p:nvPr/>
        </p:nvSpPr>
        <p:spPr>
          <a:xfrm>
            <a:off x="5245100" y="898510"/>
            <a:ext cx="2224067"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dirty="0">
                <a:solidFill>
                  <a:schemeClr val="accent2"/>
                </a:solidFill>
              </a:rPr>
              <a:t>INTRODUCTION</a:t>
            </a:r>
          </a:p>
        </p:txBody>
      </p:sp>
      <p:sp>
        <p:nvSpPr>
          <p:cNvPr id="37" name="Google Shape;1179;p45">
            <a:extLst>
              <a:ext uri="{FF2B5EF4-FFF2-40B4-BE49-F238E27FC236}">
                <a16:creationId xmlns:a16="http://schemas.microsoft.com/office/drawing/2014/main" id="{ED20A84A-83D4-204C-8151-AE805B59D5AB}"/>
              </a:ext>
            </a:extLst>
          </p:cNvPr>
          <p:cNvSpPr txBox="1">
            <a:spLocks/>
          </p:cNvSpPr>
          <p:nvPr/>
        </p:nvSpPr>
        <p:spPr>
          <a:xfrm>
            <a:off x="5317422" y="2661345"/>
            <a:ext cx="1719985"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r>
              <a:rPr lang="en-US" dirty="0">
                <a:solidFill>
                  <a:schemeClr val="accent1"/>
                </a:solidFill>
              </a:rPr>
              <a:t>THE DATA</a:t>
            </a:r>
          </a:p>
        </p:txBody>
      </p:sp>
      <p:sp>
        <p:nvSpPr>
          <p:cNvPr id="38" name="Google Shape;1180;p45">
            <a:extLst>
              <a:ext uri="{FF2B5EF4-FFF2-40B4-BE49-F238E27FC236}">
                <a16:creationId xmlns:a16="http://schemas.microsoft.com/office/drawing/2014/main" id="{C613E1B0-50A2-1140-B850-417EA0D12FFE}"/>
              </a:ext>
            </a:extLst>
          </p:cNvPr>
          <p:cNvSpPr txBox="1">
            <a:spLocks/>
          </p:cNvSpPr>
          <p:nvPr/>
        </p:nvSpPr>
        <p:spPr>
          <a:xfrm>
            <a:off x="825909" y="1765484"/>
            <a:ext cx="3106203"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ctr"/>
            <a:r>
              <a:rPr lang="en-US" dirty="0">
                <a:solidFill>
                  <a:schemeClr val="accent3"/>
                </a:solidFill>
              </a:rPr>
              <a:t>WHY BRAIN DRAIN?</a:t>
            </a:r>
          </a:p>
        </p:txBody>
      </p:sp>
      <p:sp>
        <p:nvSpPr>
          <p:cNvPr id="39" name="Google Shape;1181;p45">
            <a:extLst>
              <a:ext uri="{FF2B5EF4-FFF2-40B4-BE49-F238E27FC236}">
                <a16:creationId xmlns:a16="http://schemas.microsoft.com/office/drawing/2014/main" id="{B5FDA135-FD4E-EE45-8C67-B10D1ACC86A1}"/>
              </a:ext>
            </a:extLst>
          </p:cNvPr>
          <p:cNvSpPr txBox="1">
            <a:spLocks/>
          </p:cNvSpPr>
          <p:nvPr/>
        </p:nvSpPr>
        <p:spPr>
          <a:xfrm>
            <a:off x="1697328" y="3521654"/>
            <a:ext cx="2091881"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algn="r"/>
            <a:r>
              <a:rPr lang="en-US" dirty="0">
                <a:solidFill>
                  <a:schemeClr val="accent4"/>
                </a:solidFill>
              </a:rPr>
              <a:t>THE MODEL</a:t>
            </a:r>
          </a:p>
        </p:txBody>
      </p:sp>
      <p:sp>
        <p:nvSpPr>
          <p:cNvPr id="48" name="Google Shape;465;p26">
            <a:extLst>
              <a:ext uri="{FF2B5EF4-FFF2-40B4-BE49-F238E27FC236}">
                <a16:creationId xmlns:a16="http://schemas.microsoft.com/office/drawing/2014/main" id="{72062343-A548-0045-97B2-6A334FEB894C}"/>
              </a:ext>
            </a:extLst>
          </p:cNvPr>
          <p:cNvSpPr txBox="1">
            <a:spLocks/>
          </p:cNvSpPr>
          <p:nvPr/>
        </p:nvSpPr>
        <p:spPr>
          <a:xfrm>
            <a:off x="1024722" y="2087264"/>
            <a:ext cx="2708575" cy="33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50800" indent="0" algn="r"/>
            <a:r>
              <a:rPr lang="it-IT" dirty="0" err="1"/>
              <a:t>Literature</a:t>
            </a:r>
            <a:r>
              <a:rPr lang="it-IT" dirty="0"/>
              <a:t> </a:t>
            </a:r>
            <a:r>
              <a:rPr lang="it-IT" dirty="0" err="1"/>
              <a:t>Review</a:t>
            </a:r>
            <a:endParaRPr lang="it-IT" dirty="0"/>
          </a:p>
        </p:txBody>
      </p:sp>
      <p:sp>
        <p:nvSpPr>
          <p:cNvPr id="49" name="Google Shape;465;p26">
            <a:extLst>
              <a:ext uri="{FF2B5EF4-FFF2-40B4-BE49-F238E27FC236}">
                <a16:creationId xmlns:a16="http://schemas.microsoft.com/office/drawing/2014/main" id="{4A5C16BD-4975-6F4F-80CF-99703A14A6D6}"/>
              </a:ext>
            </a:extLst>
          </p:cNvPr>
          <p:cNvSpPr txBox="1">
            <a:spLocks/>
          </p:cNvSpPr>
          <p:nvPr/>
        </p:nvSpPr>
        <p:spPr>
          <a:xfrm>
            <a:off x="627096" y="3831604"/>
            <a:ext cx="3106202"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50800" indent="0" algn="r"/>
            <a:r>
              <a:rPr lang="en-US" dirty="0"/>
              <a:t>Decision Making Process</a:t>
            </a:r>
          </a:p>
          <a:p>
            <a:pPr marL="50800" indent="0" algn="r"/>
            <a:r>
              <a:rPr lang="en-US" dirty="0"/>
              <a:t>ABM</a:t>
            </a:r>
          </a:p>
        </p:txBody>
      </p:sp>
      <p:cxnSp>
        <p:nvCxnSpPr>
          <p:cNvPr id="50" name="Google Shape;1153;p45">
            <a:extLst>
              <a:ext uri="{FF2B5EF4-FFF2-40B4-BE49-F238E27FC236}">
                <a16:creationId xmlns:a16="http://schemas.microsoft.com/office/drawing/2014/main" id="{A66D7182-2703-7D4E-A64E-A0D643D01BDD}"/>
              </a:ext>
            </a:extLst>
          </p:cNvPr>
          <p:cNvCxnSpPr>
            <a:cxnSpLocks/>
          </p:cNvCxnSpPr>
          <p:nvPr/>
        </p:nvCxnSpPr>
        <p:spPr>
          <a:xfrm flipH="1">
            <a:off x="4654010" y="4540842"/>
            <a:ext cx="635954" cy="2"/>
          </a:xfrm>
          <a:prstGeom prst="straightConnector1">
            <a:avLst/>
          </a:prstGeom>
          <a:noFill/>
          <a:ln w="19050" cap="flat" cmpd="sng">
            <a:solidFill>
              <a:schemeClr val="lt2"/>
            </a:solidFill>
            <a:prstDash val="solid"/>
            <a:round/>
            <a:headEnd type="none" w="med" len="med"/>
            <a:tailEnd type="none" w="med" len="med"/>
          </a:ln>
        </p:spPr>
      </p:cxnSp>
      <p:grpSp>
        <p:nvGrpSpPr>
          <p:cNvPr id="51" name="Google Shape;1161;p45">
            <a:extLst>
              <a:ext uri="{FF2B5EF4-FFF2-40B4-BE49-F238E27FC236}">
                <a16:creationId xmlns:a16="http://schemas.microsoft.com/office/drawing/2014/main" id="{BD43A4CF-81F5-354A-A727-521BAC0E51AF}"/>
              </a:ext>
            </a:extLst>
          </p:cNvPr>
          <p:cNvGrpSpPr/>
          <p:nvPr/>
        </p:nvGrpSpPr>
        <p:grpSpPr>
          <a:xfrm rot="5400000">
            <a:off x="4250106" y="4265649"/>
            <a:ext cx="528039" cy="556546"/>
            <a:chOff x="3212675" y="1912500"/>
            <a:chExt cx="373500" cy="373500"/>
          </a:xfrm>
        </p:grpSpPr>
        <p:sp>
          <p:nvSpPr>
            <p:cNvPr id="52" name="Google Shape;1162;p45">
              <a:extLst>
                <a:ext uri="{FF2B5EF4-FFF2-40B4-BE49-F238E27FC236}">
                  <a16:creationId xmlns:a16="http://schemas.microsoft.com/office/drawing/2014/main" id="{74ADDB99-5C2E-C84A-B3DC-4C81EDB06027}"/>
                </a:ext>
              </a:extLst>
            </p:cNvPr>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63;p45">
              <a:extLst>
                <a:ext uri="{FF2B5EF4-FFF2-40B4-BE49-F238E27FC236}">
                  <a16:creationId xmlns:a16="http://schemas.microsoft.com/office/drawing/2014/main" id="{7DCBBCCB-5A76-0F40-817C-FB64A1A679A9}"/>
                </a:ext>
              </a:extLst>
            </p:cNvPr>
            <p:cNvSpPr/>
            <p:nvPr/>
          </p:nvSpPr>
          <p:spPr>
            <a:xfrm>
              <a:off x="3212675" y="1912500"/>
              <a:ext cx="373500" cy="373500"/>
            </a:xfrm>
            <a:prstGeom prst="donut">
              <a:avLst>
                <a:gd name="adj" fmla="val 1019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1179;p45">
            <a:extLst>
              <a:ext uri="{FF2B5EF4-FFF2-40B4-BE49-F238E27FC236}">
                <a16:creationId xmlns:a16="http://schemas.microsoft.com/office/drawing/2014/main" id="{51FFB8AF-7939-EA49-B6B9-65EC111507AC}"/>
              </a:ext>
            </a:extLst>
          </p:cNvPr>
          <p:cNvSpPr txBox="1">
            <a:spLocks/>
          </p:cNvSpPr>
          <p:nvPr/>
        </p:nvSpPr>
        <p:spPr>
          <a:xfrm>
            <a:off x="5289964" y="4336852"/>
            <a:ext cx="2867911" cy="471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r>
              <a:rPr lang="en-US" dirty="0">
                <a:solidFill>
                  <a:schemeClr val="accent5"/>
                </a:solidFill>
              </a:rPr>
              <a:t>IMPLEMENTATION</a:t>
            </a:r>
          </a:p>
        </p:txBody>
      </p:sp>
      <p:sp>
        <p:nvSpPr>
          <p:cNvPr id="40" name="Google Shape;465;p26">
            <a:extLst>
              <a:ext uri="{FF2B5EF4-FFF2-40B4-BE49-F238E27FC236}">
                <a16:creationId xmlns:a16="http://schemas.microsoft.com/office/drawing/2014/main" id="{96D46346-6AFE-7B48-92C0-65B05A73C578}"/>
              </a:ext>
            </a:extLst>
          </p:cNvPr>
          <p:cNvSpPr txBox="1">
            <a:spLocks/>
          </p:cNvSpPr>
          <p:nvPr/>
        </p:nvSpPr>
        <p:spPr>
          <a:xfrm>
            <a:off x="5289964" y="3187105"/>
            <a:ext cx="2708575" cy="3163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50800" indent="0" algn="l"/>
            <a:r>
              <a:rPr lang="it-IT" dirty="0"/>
              <a:t>EDA</a:t>
            </a:r>
          </a:p>
          <a:p>
            <a:pPr marL="50800" indent="0" algn="l"/>
            <a:r>
              <a:rPr lang="it-IT" dirty="0"/>
              <a:t>Network </a:t>
            </a:r>
            <a:r>
              <a:rPr lang="it-IT" dirty="0" err="1"/>
              <a:t>Visualization</a:t>
            </a:r>
            <a:endParaRPr lang="it-IT" dirty="0"/>
          </a:p>
        </p:txBody>
      </p:sp>
      <p:sp>
        <p:nvSpPr>
          <p:cNvPr id="41" name="Google Shape;465;p26">
            <a:extLst>
              <a:ext uri="{FF2B5EF4-FFF2-40B4-BE49-F238E27FC236}">
                <a16:creationId xmlns:a16="http://schemas.microsoft.com/office/drawing/2014/main" id="{F6AD59DB-5F92-FD43-B330-C99F8CC9383B}"/>
              </a:ext>
            </a:extLst>
          </p:cNvPr>
          <p:cNvSpPr txBox="1">
            <a:spLocks/>
          </p:cNvSpPr>
          <p:nvPr/>
        </p:nvSpPr>
        <p:spPr>
          <a:xfrm>
            <a:off x="5246707" y="4711282"/>
            <a:ext cx="2708575" cy="3163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50800" indent="0" algn="l"/>
            <a:r>
              <a:rPr lang="it-IT" dirty="0"/>
              <a:t>Model Development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1549D4D-B24B-4E1F-9897-A5CB6C294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31" y="930669"/>
            <a:ext cx="910990" cy="5716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A9EE986-14F0-4794-9BCD-62FD379F6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621" y="1030790"/>
            <a:ext cx="406567" cy="5502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taly Flag Map - Italy Map Flag Png - free transparent png images -  pngaaa.com">
            <a:extLst>
              <a:ext uri="{FF2B5EF4-FFF2-40B4-BE49-F238E27FC236}">
                <a16:creationId xmlns:a16="http://schemas.microsoft.com/office/drawing/2014/main" id="{FBC793F2-4C9F-4DF5-8639-5BB145BAD3B6}"/>
              </a:ext>
            </a:extLst>
          </p:cNvPr>
          <p:cNvPicPr>
            <a:picLocks noChangeAspect="1" noChangeArrowheads="1"/>
          </p:cNvPicPr>
          <p:nvPr/>
        </p:nvPicPr>
        <p:blipFill>
          <a:blip r:embed="rId5">
            <a:clrChange>
              <a:clrFrom>
                <a:srgbClr val="F0F0F0"/>
              </a:clrFrom>
              <a:clrTo>
                <a:srgbClr val="F0F0F0">
                  <a:alpha val="0"/>
                </a:srgbClr>
              </a:clrTo>
            </a:clrChange>
            <a:extLst>
              <a:ext uri="{28A0092B-C50C-407E-A947-70E740481C1C}">
                <a14:useLocalDpi xmlns:a14="http://schemas.microsoft.com/office/drawing/2010/main" val="0"/>
              </a:ext>
            </a:extLst>
          </a:blip>
          <a:srcRect/>
          <a:stretch>
            <a:fillRect/>
          </a:stretch>
        </p:blipFill>
        <p:spPr bwMode="auto">
          <a:xfrm>
            <a:off x="3267324" y="915865"/>
            <a:ext cx="1298545" cy="11556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DCABE06-FCB5-414B-8B67-63D50C838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518" y="1481546"/>
            <a:ext cx="761862" cy="71069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1C26AB5-F9E2-46F4-99B2-5090B2C83D9E}"/>
              </a:ext>
            </a:extLst>
          </p:cNvPr>
          <p:cNvGrpSpPr/>
          <p:nvPr/>
        </p:nvGrpSpPr>
        <p:grpSpPr>
          <a:xfrm>
            <a:off x="6765615" y="1164612"/>
            <a:ext cx="285647" cy="669394"/>
            <a:chOff x="1034064" y="1692676"/>
            <a:chExt cx="1240774" cy="2914835"/>
          </a:xfrm>
        </p:grpSpPr>
        <p:pic>
          <p:nvPicPr>
            <p:cNvPr id="1026" name="Picture 2">
              <a:extLst>
                <a:ext uri="{FF2B5EF4-FFF2-40B4-BE49-F238E27FC236}">
                  <a16:creationId xmlns:a16="http://schemas.microsoft.com/office/drawing/2014/main" id="{DD646ADB-7FE1-426D-8A92-3003742C71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064" y="1692676"/>
              <a:ext cx="1240774" cy="29148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alian Flag - Italy Flag Circle Png - 758x746 PNG Download - PNGkit">
              <a:extLst>
                <a:ext uri="{FF2B5EF4-FFF2-40B4-BE49-F238E27FC236}">
                  <a16:creationId xmlns:a16="http://schemas.microsoft.com/office/drawing/2014/main" id="{0E59819C-A6AC-4A51-A766-DE5A88D4F9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843" t="5696" r="7256" b="4984"/>
            <a:stretch/>
          </p:blipFill>
          <p:spPr bwMode="auto">
            <a:xfrm>
              <a:off x="1429306" y="1692676"/>
              <a:ext cx="461637" cy="458976"/>
            </a:xfrm>
            <a:prstGeom prst="ellipse">
              <a:avLst/>
            </a:prstGeom>
            <a:ln w="28575" cap="rnd">
              <a:solidFill>
                <a:srgbClr val="FC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63BA5A70-33C6-6E4D-A4F7-BAB187E098DA}"/>
              </a:ext>
            </a:extLst>
          </p:cNvPr>
          <p:cNvSpPr>
            <a:spLocks noGrp="1"/>
          </p:cNvSpPr>
          <p:nvPr>
            <p:ph type="ctrTitle"/>
          </p:nvPr>
        </p:nvSpPr>
        <p:spPr>
          <a:xfrm>
            <a:off x="167171" y="288050"/>
            <a:ext cx="3659142" cy="577800"/>
          </a:xfrm>
        </p:spPr>
        <p:txBody>
          <a:bodyPr/>
          <a:lstStyle/>
          <a:p>
            <a:r>
              <a:rPr lang="en-US" sz="4000" dirty="0">
                <a:solidFill>
                  <a:schemeClr val="tx2"/>
                </a:solidFill>
              </a:rPr>
              <a:t>AN EXAMPLE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5114198-785D-D84C-A814-B4B17B292FEF}"/>
                  </a:ext>
                </a:extLst>
              </p:cNvPr>
              <p:cNvSpPr txBox="1"/>
              <p:nvPr/>
            </p:nvSpPr>
            <p:spPr>
              <a:xfrm>
                <a:off x="413492" y="3128925"/>
                <a:ext cx="2112567" cy="307777"/>
              </a:xfrm>
              <a:prstGeom prst="rect">
                <a:avLst/>
              </a:prstGeom>
              <a:noFill/>
            </p:spPr>
            <p:txBody>
              <a:bodyPr wrap="square">
                <a:spAutoFit/>
              </a:bodyPr>
              <a:lstStyle/>
              <a:p>
                <a14:m>
                  <m:oMath xmlns:m="http://schemas.openxmlformats.org/officeDocument/2006/math">
                    <m:sSub>
                      <m:sSubPr>
                        <m:ctrlPr>
                          <a:rPr lang="en-US" i="1" smtClean="0">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𝐼𝑡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𝐺𝑒𝑟</m:t>
                        </m:r>
                      </m:sub>
                    </m:sSub>
                    <m:r>
                      <a:rPr lang="it-IT" b="0" i="1" smtClean="0">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0</m:t>
                    </m:r>
                    <m:r>
                      <a:rPr lang="it-IT" b="0" i="1" smtClean="0">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7</m:t>
                    </m:r>
                  </m:oMath>
                </a14:m>
                <a:r>
                  <a:rPr lang="en-US" i="1" dirty="0">
                    <a:solidFill>
                      <a:schemeClr val="tx2"/>
                    </a:solidFill>
                  </a:rPr>
                  <a:t> </a:t>
                </a:r>
              </a:p>
            </p:txBody>
          </p:sp>
        </mc:Choice>
        <mc:Fallback xmlns="">
          <p:sp>
            <p:nvSpPr>
              <p:cNvPr id="17" name="TextBox 16">
                <a:extLst>
                  <a:ext uri="{FF2B5EF4-FFF2-40B4-BE49-F238E27FC236}">
                    <a16:creationId xmlns:a16="http://schemas.microsoft.com/office/drawing/2014/main" id="{A5114198-785D-D84C-A814-B4B17B292FEF}"/>
                  </a:ext>
                </a:extLst>
              </p:cNvPr>
              <p:cNvSpPr txBox="1">
                <a:spLocks noRot="1" noChangeAspect="1" noMove="1" noResize="1" noEditPoints="1" noAdjustHandles="1" noChangeArrowheads="1" noChangeShapeType="1" noTextEdit="1"/>
              </p:cNvSpPr>
              <p:nvPr/>
            </p:nvSpPr>
            <p:spPr>
              <a:xfrm>
                <a:off x="413492" y="3128925"/>
                <a:ext cx="211256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0555585-39ED-3E4D-BEC5-6C37A00EB295}"/>
                  </a:ext>
                </a:extLst>
              </p:cNvPr>
              <p:cNvSpPr txBox="1"/>
              <p:nvPr/>
            </p:nvSpPr>
            <p:spPr>
              <a:xfrm>
                <a:off x="413492" y="3523546"/>
                <a:ext cx="1335952"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𝐼𝑡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𝐴𝑢𝑠</m:t>
                          </m:r>
                        </m:sub>
                      </m:sSub>
                      <m:r>
                        <a:rPr lang="it-IT" b="0" i="1" smtClean="0">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0</m:t>
                      </m:r>
                      <m:r>
                        <a:rPr lang="it-IT" b="0" i="1" smtClean="0">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3</m:t>
                      </m:r>
                    </m:oMath>
                  </m:oMathPara>
                </a14:m>
                <a:endParaRPr lang="en-US" dirty="0">
                  <a:solidFill>
                    <a:schemeClr val="tx2"/>
                  </a:solidFill>
                </a:endParaRPr>
              </a:p>
            </p:txBody>
          </p:sp>
        </mc:Choice>
        <mc:Fallback xmlns="">
          <p:sp>
            <p:nvSpPr>
              <p:cNvPr id="18" name="TextBox 17">
                <a:extLst>
                  <a:ext uri="{FF2B5EF4-FFF2-40B4-BE49-F238E27FC236}">
                    <a16:creationId xmlns:a16="http://schemas.microsoft.com/office/drawing/2014/main" id="{30555585-39ED-3E4D-BEC5-6C37A00EB295}"/>
                  </a:ext>
                </a:extLst>
              </p:cNvPr>
              <p:cNvSpPr txBox="1">
                <a:spLocks noRot="1" noChangeAspect="1" noMove="1" noResize="1" noEditPoints="1" noAdjustHandles="1" noChangeArrowheads="1" noChangeShapeType="1" noTextEdit="1"/>
              </p:cNvSpPr>
              <p:nvPr/>
            </p:nvSpPr>
            <p:spPr>
              <a:xfrm>
                <a:off x="413492" y="3523546"/>
                <a:ext cx="1335952"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693EE0E-2BD6-6047-A152-D0CD6AF76CAE}"/>
                  </a:ext>
                </a:extLst>
              </p:cNvPr>
              <p:cNvSpPr txBox="1"/>
              <p:nvPr/>
            </p:nvSpPr>
            <p:spPr>
              <a:xfrm>
                <a:off x="3128692" y="3969673"/>
                <a:ext cx="1575810" cy="3252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𝑆𝑡𝑎𝑦</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𝑎𝑣𝑔</m:t>
                          </m:r>
                        </m:sub>
                      </m:sSub>
                      <m:r>
                        <a:rPr lang="it-IT" b="0" i="1" smtClean="0">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0</m:t>
                      </m:r>
                      <m:r>
                        <a:rPr lang="it-IT" b="0" i="1" smtClean="0">
                          <a:solidFill>
                            <a:schemeClr val="tx2"/>
                          </a:solidFill>
                          <a:latin typeface="Cambria Math" panose="02040503050406030204" pitchFamily="18" charset="0"/>
                        </a:rPr>
                        <m:t>.</m:t>
                      </m:r>
                      <m:r>
                        <a:rPr lang="it-IT" b="0" i="1" smtClean="0">
                          <a:solidFill>
                            <a:schemeClr val="tx2"/>
                          </a:solidFill>
                          <a:latin typeface="Cambria Math" panose="02040503050406030204" pitchFamily="18" charset="0"/>
                        </a:rPr>
                        <m:t>47</m:t>
                      </m:r>
                    </m:oMath>
                  </m:oMathPara>
                </a14:m>
                <a:endParaRPr lang="en-US" dirty="0">
                  <a:solidFill>
                    <a:schemeClr val="tx2"/>
                  </a:solidFill>
                </a:endParaRPr>
              </a:p>
            </p:txBody>
          </p:sp>
        </mc:Choice>
        <mc:Fallback xmlns="">
          <p:sp>
            <p:nvSpPr>
              <p:cNvPr id="19" name="TextBox 18">
                <a:extLst>
                  <a:ext uri="{FF2B5EF4-FFF2-40B4-BE49-F238E27FC236}">
                    <a16:creationId xmlns:a16="http://schemas.microsoft.com/office/drawing/2014/main" id="{4693EE0E-2BD6-6047-A152-D0CD6AF76CAE}"/>
                  </a:ext>
                </a:extLst>
              </p:cNvPr>
              <p:cNvSpPr txBox="1">
                <a:spLocks noRot="1" noChangeAspect="1" noMove="1" noResize="1" noEditPoints="1" noAdjustHandles="1" noChangeArrowheads="1" noChangeShapeType="1" noTextEdit="1"/>
              </p:cNvSpPr>
              <p:nvPr/>
            </p:nvSpPr>
            <p:spPr>
              <a:xfrm>
                <a:off x="3128692" y="3969673"/>
                <a:ext cx="1575810" cy="325282"/>
              </a:xfrm>
              <a:prstGeom prst="rect">
                <a:avLst/>
              </a:prstGeom>
              <a:blipFill>
                <a:blip r:embed="rId11"/>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B8A024D-7730-324A-81A5-66023CC1E4CE}"/>
                  </a:ext>
                </a:extLst>
              </p:cNvPr>
              <p:cNvSpPr txBox="1"/>
              <p:nvPr/>
            </p:nvSpPr>
            <p:spPr>
              <a:xfrm>
                <a:off x="6121779" y="2728429"/>
                <a:ext cx="1438230" cy="307777"/>
              </a:xfrm>
              <a:prstGeom prst="rect">
                <a:avLst/>
              </a:prstGeom>
              <a:noFill/>
            </p:spPr>
            <p:txBody>
              <a:bodyPr wrap="square">
                <a:spAutoFit/>
              </a:bodyPr>
              <a:lstStyle/>
              <a:p>
                <a14:m>
                  <m:oMath xmlns:m="http://schemas.openxmlformats.org/officeDocument/2006/math">
                    <m:sSub>
                      <m:sSubPr>
                        <m:ctrlPr>
                          <a:rPr lang="en-US" i="1" smtClean="0">
                            <a:solidFill>
                              <a:schemeClr val="tx2"/>
                            </a:solidFill>
                            <a:latin typeface="Cambria Math" panose="02040503050406030204" pitchFamily="18" charset="0"/>
                          </a:rPr>
                        </m:ctrlPr>
                      </m:sSubPr>
                      <m:e>
                        <m:r>
                          <m:rPr>
                            <m:sty m:val="p"/>
                          </m:rPr>
                          <a:rPr lang="en-US" i="0">
                            <a:solidFill>
                              <a:schemeClr val="tx2"/>
                            </a:solidFill>
                            <a:latin typeface="Cambria Math" panose="02040503050406030204" pitchFamily="18" charset="0"/>
                          </a:rPr>
                          <m:t>P</m:t>
                        </m:r>
                      </m:e>
                      <m:sub>
                        <m:r>
                          <m:rPr>
                            <m:sty m:val="p"/>
                          </m:rPr>
                          <a:rPr lang="en-US" i="0">
                            <a:solidFill>
                              <a:schemeClr val="tx2"/>
                            </a:solidFill>
                            <a:latin typeface="Cambria Math" panose="02040503050406030204" pitchFamily="18" charset="0"/>
                          </a:rPr>
                          <m:t>It</m:t>
                        </m:r>
                        <m:r>
                          <a:rPr lang="en-US" i="0">
                            <a:solidFill>
                              <a:schemeClr val="tx2"/>
                            </a:solidFill>
                            <a:latin typeface="Cambria Math" panose="02040503050406030204" pitchFamily="18" charset="0"/>
                          </a:rPr>
                          <m:t>−</m:t>
                        </m:r>
                        <m:r>
                          <m:rPr>
                            <m:sty m:val="p"/>
                          </m:rPr>
                          <a:rPr lang="en-US" i="0">
                            <a:solidFill>
                              <a:schemeClr val="tx2"/>
                            </a:solidFill>
                            <a:latin typeface="Cambria Math" panose="02040503050406030204" pitchFamily="18" charset="0"/>
                          </a:rPr>
                          <m:t>US</m:t>
                        </m:r>
                      </m:sub>
                    </m:sSub>
                  </m:oMath>
                </a14:m>
                <a:r>
                  <a:rPr lang="en-US" dirty="0">
                    <a:solidFill>
                      <a:schemeClr val="tx2"/>
                    </a:solidFill>
                  </a:rPr>
                  <a:t> = </a:t>
                </a:r>
                <a:r>
                  <a:rPr lang="en-US" dirty="0">
                    <a:solidFill>
                      <a:schemeClr val="tx2"/>
                    </a:solidFill>
                    <a:latin typeface="Cambria Math" panose="02040503050406030204" pitchFamily="18" charset="0"/>
                  </a:rPr>
                  <a:t>0.29</a:t>
                </a:r>
              </a:p>
            </p:txBody>
          </p:sp>
        </mc:Choice>
        <mc:Fallback xmlns="">
          <p:sp>
            <p:nvSpPr>
              <p:cNvPr id="20" name="TextBox 19">
                <a:extLst>
                  <a:ext uri="{FF2B5EF4-FFF2-40B4-BE49-F238E27FC236}">
                    <a16:creationId xmlns:a16="http://schemas.microsoft.com/office/drawing/2014/main" id="{9B8A024D-7730-324A-81A5-66023CC1E4CE}"/>
                  </a:ext>
                </a:extLst>
              </p:cNvPr>
              <p:cNvSpPr txBox="1">
                <a:spLocks noRot="1" noChangeAspect="1" noMove="1" noResize="1" noEditPoints="1" noAdjustHandles="1" noChangeArrowheads="1" noChangeShapeType="1" noTextEdit="1"/>
              </p:cNvSpPr>
              <p:nvPr/>
            </p:nvSpPr>
            <p:spPr>
              <a:xfrm>
                <a:off x="6121779" y="2728429"/>
                <a:ext cx="1438230" cy="307777"/>
              </a:xfrm>
              <a:prstGeom prst="rect">
                <a:avLst/>
              </a:prstGeom>
              <a:blipFill>
                <a:blip r:embed="rId12"/>
                <a:stretch>
                  <a:fillRect t="-6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A9AA713-71F4-DC4F-A49F-15655CA85AB3}"/>
                  </a:ext>
                </a:extLst>
              </p:cNvPr>
              <p:cNvSpPr txBox="1"/>
              <p:nvPr/>
            </p:nvSpPr>
            <p:spPr>
              <a:xfrm>
                <a:off x="6121779" y="3129728"/>
                <a:ext cx="1627894" cy="307777"/>
              </a:xfrm>
              <a:prstGeom prst="rect">
                <a:avLst/>
              </a:prstGeom>
              <a:noFill/>
            </p:spPr>
            <p:txBody>
              <a:bodyPr wrap="square">
                <a:spAutoFit/>
              </a:bodyPr>
              <a:lstStyle/>
              <a:p>
                <a14:m>
                  <m:oMath xmlns:m="http://schemas.openxmlformats.org/officeDocument/2006/math">
                    <m:sSub>
                      <m:sSubPr>
                        <m:ctrlPr>
                          <a:rPr lang="en-US" i="1" smtClean="0">
                            <a:solidFill>
                              <a:schemeClr val="tx2"/>
                            </a:solidFill>
                            <a:latin typeface="Cambria Math" panose="02040503050406030204" pitchFamily="18" charset="0"/>
                            <a:ea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𝑃</m:t>
                        </m:r>
                      </m:e>
                      <m:sub>
                        <m:r>
                          <a:rPr lang="en-US" i="1">
                            <a:solidFill>
                              <a:schemeClr val="tx2"/>
                            </a:solidFill>
                            <a:latin typeface="Cambria Math" panose="02040503050406030204" pitchFamily="18" charset="0"/>
                            <a:ea typeface="Cambria Math" panose="02040503050406030204" pitchFamily="18" charset="0"/>
                          </a:rPr>
                          <m:t>𝐼𝑡</m:t>
                        </m:r>
                        <m:r>
                          <a:rPr lang="en-US" i="1">
                            <a:solidFill>
                              <a:schemeClr val="tx2"/>
                            </a:solidFill>
                            <a:latin typeface="Cambria Math" panose="02040503050406030204" pitchFamily="18" charset="0"/>
                            <a:ea typeface="Cambria Math" panose="02040503050406030204" pitchFamily="18" charset="0"/>
                          </a:rPr>
                          <m:t>−</m:t>
                        </m:r>
                        <m:r>
                          <a:rPr lang="en-US" i="1">
                            <a:solidFill>
                              <a:schemeClr val="tx2"/>
                            </a:solidFill>
                            <a:latin typeface="Cambria Math" panose="02040503050406030204" pitchFamily="18" charset="0"/>
                            <a:ea typeface="Cambria Math" panose="02040503050406030204" pitchFamily="18" charset="0"/>
                          </a:rPr>
                          <m:t>𝐺𝑒𝑟</m:t>
                        </m:r>
                      </m:sub>
                    </m:sSub>
                  </m:oMath>
                </a14:m>
                <a:r>
                  <a:rPr lang="en-US" dirty="0">
                    <a:solidFill>
                      <a:schemeClr val="tx2"/>
                    </a:solidFill>
                    <a:latin typeface="Cambria Math" panose="02040503050406030204" pitchFamily="18" charset="0"/>
                    <a:ea typeface="Cambria Math" panose="02040503050406030204" pitchFamily="18" charset="0"/>
                  </a:rPr>
                  <a:t> = 0.34</a:t>
                </a:r>
              </a:p>
            </p:txBody>
          </p:sp>
        </mc:Choice>
        <mc:Fallback xmlns="">
          <p:sp>
            <p:nvSpPr>
              <p:cNvPr id="21" name="TextBox 20">
                <a:extLst>
                  <a:ext uri="{FF2B5EF4-FFF2-40B4-BE49-F238E27FC236}">
                    <a16:creationId xmlns:a16="http://schemas.microsoft.com/office/drawing/2014/main" id="{1A9AA713-71F4-DC4F-A49F-15655CA85AB3}"/>
                  </a:ext>
                </a:extLst>
              </p:cNvPr>
              <p:cNvSpPr txBox="1">
                <a:spLocks noRot="1" noChangeAspect="1" noMove="1" noResize="1" noEditPoints="1" noAdjustHandles="1" noChangeArrowheads="1" noChangeShapeType="1" noTextEdit="1"/>
              </p:cNvSpPr>
              <p:nvPr/>
            </p:nvSpPr>
            <p:spPr>
              <a:xfrm>
                <a:off x="6121779" y="3129728"/>
                <a:ext cx="1627894" cy="307777"/>
              </a:xfrm>
              <a:prstGeom prst="rect">
                <a:avLst/>
              </a:prstGeom>
              <a:blipFill>
                <a:blip r:embed="rId13"/>
                <a:stretch>
                  <a:fillRect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B04767-6CAF-6A44-A62B-AFC9336ABCBF}"/>
                  </a:ext>
                </a:extLst>
              </p:cNvPr>
              <p:cNvSpPr txBox="1"/>
              <p:nvPr/>
            </p:nvSpPr>
            <p:spPr>
              <a:xfrm>
                <a:off x="6121779" y="3474451"/>
                <a:ext cx="1716243" cy="307777"/>
              </a:xfrm>
              <a:prstGeom prst="rect">
                <a:avLst/>
              </a:prstGeom>
              <a:noFill/>
            </p:spPr>
            <p:txBody>
              <a:bodyPr wrap="square">
                <a:spAutoFit/>
              </a:bodyPr>
              <a:lstStyle/>
              <a:p>
                <a14:m>
                  <m:oMath xmlns:m="http://schemas.openxmlformats.org/officeDocument/2006/math">
                    <m:sSub>
                      <m:sSubPr>
                        <m:ctrlPr>
                          <a:rPr lang="en-US" i="1" smtClean="0">
                            <a:solidFill>
                              <a:schemeClr val="tx2"/>
                            </a:solidFill>
                            <a:latin typeface="Cambria Math" panose="02040503050406030204" pitchFamily="18" charset="0"/>
                            <a:ea typeface="Cambria Math" panose="02040503050406030204" pitchFamily="18" charset="0"/>
                          </a:rPr>
                        </m:ctrlPr>
                      </m:sSubPr>
                      <m:e>
                        <m:r>
                          <m:rPr>
                            <m:sty m:val="p"/>
                          </m:rPr>
                          <a:rPr lang="en-US" i="0">
                            <a:solidFill>
                              <a:schemeClr val="tx2"/>
                            </a:solidFill>
                            <a:latin typeface="Cambria Math" panose="02040503050406030204" pitchFamily="18" charset="0"/>
                            <a:ea typeface="Cambria Math" panose="02040503050406030204" pitchFamily="18" charset="0"/>
                          </a:rPr>
                          <m:t>P</m:t>
                        </m:r>
                      </m:e>
                      <m:sub>
                        <m:r>
                          <m:rPr>
                            <m:sty m:val="p"/>
                          </m:rPr>
                          <a:rPr lang="en-US" i="0">
                            <a:solidFill>
                              <a:schemeClr val="tx2"/>
                            </a:solidFill>
                            <a:latin typeface="Cambria Math" panose="02040503050406030204" pitchFamily="18" charset="0"/>
                            <a:ea typeface="Cambria Math" panose="02040503050406030204" pitchFamily="18" charset="0"/>
                          </a:rPr>
                          <m:t>It</m:t>
                        </m:r>
                        <m:r>
                          <a:rPr lang="en-US" i="0">
                            <a:solidFill>
                              <a:schemeClr val="tx2"/>
                            </a:solidFill>
                            <a:latin typeface="Cambria Math" panose="02040503050406030204" pitchFamily="18" charset="0"/>
                            <a:ea typeface="Cambria Math" panose="02040503050406030204" pitchFamily="18" charset="0"/>
                          </a:rPr>
                          <m:t>−</m:t>
                        </m:r>
                        <m:r>
                          <m:rPr>
                            <m:sty m:val="p"/>
                          </m:rPr>
                          <a:rPr lang="en-US" i="0">
                            <a:solidFill>
                              <a:schemeClr val="tx2"/>
                            </a:solidFill>
                            <a:latin typeface="Cambria Math" panose="02040503050406030204" pitchFamily="18" charset="0"/>
                            <a:ea typeface="Cambria Math" panose="02040503050406030204" pitchFamily="18" charset="0"/>
                          </a:rPr>
                          <m:t>Aus</m:t>
                        </m:r>
                      </m:sub>
                    </m:sSub>
                  </m:oMath>
                </a14:m>
                <a:r>
                  <a:rPr lang="en-US" dirty="0">
                    <a:solidFill>
                      <a:schemeClr val="tx2"/>
                    </a:solidFill>
                    <a:latin typeface="Cambria Math" panose="02040503050406030204" pitchFamily="18" charset="0"/>
                    <a:ea typeface="Cambria Math" panose="02040503050406030204" pitchFamily="18" charset="0"/>
                  </a:rPr>
                  <a:t> = 0.14</a:t>
                </a:r>
              </a:p>
            </p:txBody>
          </p:sp>
        </mc:Choice>
        <mc:Fallback xmlns="">
          <p:sp>
            <p:nvSpPr>
              <p:cNvPr id="22" name="TextBox 21">
                <a:extLst>
                  <a:ext uri="{FF2B5EF4-FFF2-40B4-BE49-F238E27FC236}">
                    <a16:creationId xmlns:a16="http://schemas.microsoft.com/office/drawing/2014/main" id="{CAB04767-6CAF-6A44-A62B-AFC9336ABCBF}"/>
                  </a:ext>
                </a:extLst>
              </p:cNvPr>
              <p:cNvSpPr txBox="1">
                <a:spLocks noRot="1" noChangeAspect="1" noMove="1" noResize="1" noEditPoints="1" noAdjustHandles="1" noChangeArrowheads="1" noChangeShapeType="1" noTextEdit="1"/>
              </p:cNvSpPr>
              <p:nvPr/>
            </p:nvSpPr>
            <p:spPr>
              <a:xfrm>
                <a:off x="6121779" y="3474451"/>
                <a:ext cx="1716243" cy="307777"/>
              </a:xfrm>
              <a:prstGeom prst="rect">
                <a:avLst/>
              </a:prstGeom>
              <a:blipFill>
                <a:blip r:embed="rId14"/>
                <a:stretch>
                  <a:fillRect t="-6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CABD35-79C9-8347-855A-E9AE4EB7C32C}"/>
                  </a:ext>
                </a:extLst>
              </p:cNvPr>
              <p:cNvSpPr txBox="1"/>
              <p:nvPr/>
            </p:nvSpPr>
            <p:spPr>
              <a:xfrm>
                <a:off x="6119892" y="3863068"/>
                <a:ext cx="1619200" cy="3252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2"/>
                              </a:solidFill>
                              <a:latin typeface="Cambria Math" panose="02040503050406030204" pitchFamily="18" charset="0"/>
                              <a:ea typeface="Cambria Math" panose="02040503050406030204" pitchFamily="18" charset="0"/>
                            </a:rPr>
                          </m:ctrlPr>
                        </m:sSubPr>
                        <m:e>
                          <m:r>
                            <a:rPr lang="en-US">
                              <a:solidFill>
                                <a:schemeClr val="tx2"/>
                              </a:solidFill>
                              <a:latin typeface="Cambria Math" panose="02040503050406030204" pitchFamily="18" charset="0"/>
                              <a:ea typeface="Cambria Math" panose="02040503050406030204" pitchFamily="18" charset="0"/>
                            </a:rPr>
                            <m:t>𝑃</m:t>
                          </m:r>
                        </m:e>
                        <m:sub>
                          <m:r>
                            <a:rPr lang="en-US">
                              <a:solidFill>
                                <a:schemeClr val="tx2"/>
                              </a:solidFill>
                              <a:latin typeface="Cambria Math" panose="02040503050406030204" pitchFamily="18" charset="0"/>
                              <a:ea typeface="Cambria Math" panose="02040503050406030204" pitchFamily="18" charset="0"/>
                            </a:rPr>
                            <m:t>𝑆𝑡𝑎𝑦</m:t>
                          </m:r>
                          <m:r>
                            <a:rPr lang="en-US">
                              <a:solidFill>
                                <a:schemeClr val="tx2"/>
                              </a:solidFill>
                              <a:latin typeface="Cambria Math" panose="02040503050406030204" pitchFamily="18" charset="0"/>
                              <a:ea typeface="Cambria Math" panose="02040503050406030204" pitchFamily="18" charset="0"/>
                            </a:rPr>
                            <m:t>−</m:t>
                          </m:r>
                          <m:r>
                            <a:rPr lang="en-US">
                              <a:solidFill>
                                <a:schemeClr val="tx2"/>
                              </a:solidFill>
                              <a:latin typeface="Cambria Math" panose="02040503050406030204" pitchFamily="18" charset="0"/>
                              <a:ea typeface="Cambria Math" panose="02040503050406030204" pitchFamily="18" charset="0"/>
                            </a:rPr>
                            <m:t>𝑎𝑣𝑔</m:t>
                          </m:r>
                        </m:sub>
                      </m:sSub>
                      <m:r>
                        <m:rPr>
                          <m:nor/>
                        </m:rPr>
                        <a:rPr lang="en-US" dirty="0">
                          <a:solidFill>
                            <a:schemeClr val="tx2"/>
                          </a:solidFill>
                          <a:latin typeface="Cambria Math" panose="02040503050406030204" pitchFamily="18" charset="0"/>
                          <a:ea typeface="Cambria Math" panose="02040503050406030204" pitchFamily="18" charset="0"/>
                        </a:rPr>
                        <m:t>=</m:t>
                      </m:r>
                      <m:r>
                        <a:rPr lang="en-US" b="0" i="0" dirty="0" smtClean="0">
                          <a:solidFill>
                            <a:schemeClr val="tx2"/>
                          </a:solidFill>
                          <a:latin typeface="Cambria Math" panose="02040503050406030204" pitchFamily="18" charset="0"/>
                          <a:ea typeface="Cambria Math" panose="02040503050406030204" pitchFamily="18" charset="0"/>
                        </a:rPr>
                        <m:t> </m:t>
                      </m:r>
                      <m:r>
                        <a:rPr lang="en-US" i="0">
                          <a:solidFill>
                            <a:schemeClr val="tx2"/>
                          </a:solidFill>
                          <a:latin typeface="Cambria Math" panose="02040503050406030204" pitchFamily="18" charset="0"/>
                          <a:ea typeface="Cambria Math" panose="02040503050406030204" pitchFamily="18" charset="0"/>
                        </a:rPr>
                        <m:t>0</m:t>
                      </m:r>
                      <m:r>
                        <a:rPr lang="en-US" i="0">
                          <a:solidFill>
                            <a:schemeClr val="tx2"/>
                          </a:solidFill>
                          <a:latin typeface="Cambria Math" panose="02040503050406030204" pitchFamily="18" charset="0"/>
                          <a:ea typeface="Cambria Math" panose="02040503050406030204" pitchFamily="18" charset="0"/>
                        </a:rPr>
                        <m:t>.</m:t>
                      </m:r>
                      <m:r>
                        <a:rPr lang="en-US" i="0">
                          <a:solidFill>
                            <a:schemeClr val="tx2"/>
                          </a:solidFill>
                          <a:latin typeface="Cambria Math" panose="02040503050406030204" pitchFamily="18" charset="0"/>
                          <a:ea typeface="Cambria Math" panose="02040503050406030204" pitchFamily="18" charset="0"/>
                        </a:rPr>
                        <m:t>23</m:t>
                      </m:r>
                    </m:oMath>
                  </m:oMathPara>
                </a14:m>
                <a:endParaRPr lang="en-US" dirty="0">
                  <a:solidFill>
                    <a:schemeClr val="tx2"/>
                  </a:solidFill>
                  <a:latin typeface="Cambria Math" panose="02040503050406030204" pitchFamily="18" charset="0"/>
                  <a:ea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98CABD35-79C9-8347-855A-E9AE4EB7C32C}"/>
                  </a:ext>
                </a:extLst>
              </p:cNvPr>
              <p:cNvSpPr txBox="1">
                <a:spLocks noRot="1" noChangeAspect="1" noMove="1" noResize="1" noEditPoints="1" noAdjustHandles="1" noChangeArrowheads="1" noChangeShapeType="1" noTextEdit="1"/>
              </p:cNvSpPr>
              <p:nvPr/>
            </p:nvSpPr>
            <p:spPr>
              <a:xfrm>
                <a:off x="6119892" y="3863068"/>
                <a:ext cx="1619200" cy="325282"/>
              </a:xfrm>
              <a:prstGeom prst="rect">
                <a:avLst/>
              </a:prstGeom>
              <a:blipFill>
                <a:blip r:embed="rId15"/>
                <a:stretch>
                  <a:fillRect b="-3774"/>
                </a:stretch>
              </a:blipFill>
            </p:spPr>
            <p:txBody>
              <a:bodyPr/>
              <a:lstStyle/>
              <a:p>
                <a:r>
                  <a:rPr lang="en-US">
                    <a:noFill/>
                  </a:rPr>
                  <a:t> </a:t>
                </a:r>
              </a:p>
            </p:txBody>
          </p:sp>
        </mc:Fallback>
      </mc:AlternateContent>
      <p:grpSp>
        <p:nvGrpSpPr>
          <p:cNvPr id="24" name="Google Shape;220;p12">
            <a:extLst>
              <a:ext uri="{FF2B5EF4-FFF2-40B4-BE49-F238E27FC236}">
                <a16:creationId xmlns:a16="http://schemas.microsoft.com/office/drawing/2014/main" id="{7BE89365-7261-DD4F-9376-47144A0641BC}"/>
              </a:ext>
            </a:extLst>
          </p:cNvPr>
          <p:cNvGrpSpPr/>
          <p:nvPr/>
        </p:nvGrpSpPr>
        <p:grpSpPr>
          <a:xfrm rot="10958078">
            <a:off x="4739256" y="-45072"/>
            <a:ext cx="5015743" cy="748435"/>
            <a:chOff x="4558935" y="838825"/>
            <a:chExt cx="2813791" cy="688354"/>
          </a:xfrm>
        </p:grpSpPr>
        <p:sp>
          <p:nvSpPr>
            <p:cNvPr id="25" name="Google Shape;221;p12">
              <a:extLst>
                <a:ext uri="{FF2B5EF4-FFF2-40B4-BE49-F238E27FC236}">
                  <a16:creationId xmlns:a16="http://schemas.microsoft.com/office/drawing/2014/main" id="{F10CC20C-6CCA-2642-8BCA-A5CF1114EC06}"/>
                </a:ext>
              </a:extLst>
            </p:cNvPr>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2;p12">
              <a:extLst>
                <a:ext uri="{FF2B5EF4-FFF2-40B4-BE49-F238E27FC236}">
                  <a16:creationId xmlns:a16="http://schemas.microsoft.com/office/drawing/2014/main" id="{C5EAACEA-AABB-9B40-8359-3A3FFFC73B23}"/>
                </a:ext>
              </a:extLst>
            </p:cNvPr>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3;p12">
              <a:extLst>
                <a:ext uri="{FF2B5EF4-FFF2-40B4-BE49-F238E27FC236}">
                  <a16:creationId xmlns:a16="http://schemas.microsoft.com/office/drawing/2014/main" id="{3ACF4800-3BF4-2642-9078-64B7E76983EF}"/>
                </a:ext>
              </a:extLst>
            </p:cNvPr>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4;p12">
              <a:extLst>
                <a:ext uri="{FF2B5EF4-FFF2-40B4-BE49-F238E27FC236}">
                  <a16:creationId xmlns:a16="http://schemas.microsoft.com/office/drawing/2014/main" id="{000A17E4-C003-C44E-BC02-81529CAC8CCD}"/>
                </a:ext>
              </a:extLst>
            </p:cNvPr>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5;p12">
              <a:extLst>
                <a:ext uri="{FF2B5EF4-FFF2-40B4-BE49-F238E27FC236}">
                  <a16:creationId xmlns:a16="http://schemas.microsoft.com/office/drawing/2014/main" id="{76D44606-DCE4-D146-A598-557F875469ED}"/>
                </a:ext>
              </a:extLst>
            </p:cNvPr>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6;p12">
              <a:extLst>
                <a:ext uri="{FF2B5EF4-FFF2-40B4-BE49-F238E27FC236}">
                  <a16:creationId xmlns:a16="http://schemas.microsoft.com/office/drawing/2014/main" id="{D0DBCC1E-B843-8D4C-BB6C-19DC74F91CAA}"/>
                </a:ext>
              </a:extLst>
            </p:cNvPr>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7;p12">
              <a:extLst>
                <a:ext uri="{FF2B5EF4-FFF2-40B4-BE49-F238E27FC236}">
                  <a16:creationId xmlns:a16="http://schemas.microsoft.com/office/drawing/2014/main" id="{6CE708F6-7B7A-7C47-8715-1722AA9A798D}"/>
                </a:ext>
              </a:extLst>
            </p:cNvPr>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8;p12">
              <a:extLst>
                <a:ext uri="{FF2B5EF4-FFF2-40B4-BE49-F238E27FC236}">
                  <a16:creationId xmlns:a16="http://schemas.microsoft.com/office/drawing/2014/main" id="{F95E8D34-6415-794D-A374-747BCDE756EC}"/>
                </a:ext>
              </a:extLst>
            </p:cNvPr>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9;p12">
              <a:extLst>
                <a:ext uri="{FF2B5EF4-FFF2-40B4-BE49-F238E27FC236}">
                  <a16:creationId xmlns:a16="http://schemas.microsoft.com/office/drawing/2014/main" id="{D905D22B-6F88-434A-9B2B-7533D7CA4723}"/>
                </a:ext>
              </a:extLst>
            </p:cNvPr>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0;p12">
              <a:extLst>
                <a:ext uri="{FF2B5EF4-FFF2-40B4-BE49-F238E27FC236}">
                  <a16:creationId xmlns:a16="http://schemas.microsoft.com/office/drawing/2014/main" id="{0E70BE84-433F-2843-B137-8F0C381C0BE6}"/>
                </a:ext>
              </a:extLst>
            </p:cNvPr>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p12">
              <a:extLst>
                <a:ext uri="{FF2B5EF4-FFF2-40B4-BE49-F238E27FC236}">
                  <a16:creationId xmlns:a16="http://schemas.microsoft.com/office/drawing/2014/main" id="{28268BF4-2496-C649-A5A4-4093D09BD7DB}"/>
                </a:ext>
              </a:extLst>
            </p:cNvPr>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2;p12">
              <a:extLst>
                <a:ext uri="{FF2B5EF4-FFF2-40B4-BE49-F238E27FC236}">
                  <a16:creationId xmlns:a16="http://schemas.microsoft.com/office/drawing/2014/main" id="{CB4A9434-F5A8-BD4A-BC28-AA6DB5BB650C}"/>
                </a:ext>
              </a:extLst>
            </p:cNvPr>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3;p12">
              <a:extLst>
                <a:ext uri="{FF2B5EF4-FFF2-40B4-BE49-F238E27FC236}">
                  <a16:creationId xmlns:a16="http://schemas.microsoft.com/office/drawing/2014/main" id="{C96064EB-1412-944A-808E-1313B3B653EC}"/>
                </a:ext>
              </a:extLst>
            </p:cNvPr>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4;p12">
              <a:extLst>
                <a:ext uri="{FF2B5EF4-FFF2-40B4-BE49-F238E27FC236}">
                  <a16:creationId xmlns:a16="http://schemas.microsoft.com/office/drawing/2014/main" id="{CB730947-61A7-544B-99AB-C5C9D229D8D6}"/>
                </a:ext>
              </a:extLst>
            </p:cNvPr>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5;p12">
              <a:extLst>
                <a:ext uri="{FF2B5EF4-FFF2-40B4-BE49-F238E27FC236}">
                  <a16:creationId xmlns:a16="http://schemas.microsoft.com/office/drawing/2014/main" id="{74365FD6-A3B7-2844-8847-7A07E4C772B8}"/>
                </a:ext>
              </a:extLst>
            </p:cNvPr>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6;p12">
              <a:extLst>
                <a:ext uri="{FF2B5EF4-FFF2-40B4-BE49-F238E27FC236}">
                  <a16:creationId xmlns:a16="http://schemas.microsoft.com/office/drawing/2014/main" id="{FE35BAB7-A1A2-1A4A-AB69-6E5539FAAD5D}"/>
                </a:ext>
              </a:extLst>
            </p:cNvPr>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7;p12">
              <a:extLst>
                <a:ext uri="{FF2B5EF4-FFF2-40B4-BE49-F238E27FC236}">
                  <a16:creationId xmlns:a16="http://schemas.microsoft.com/office/drawing/2014/main" id="{8DFC3100-143D-2C4C-80A9-C2838364360C}"/>
                </a:ext>
              </a:extLst>
            </p:cNvPr>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8;p12">
              <a:extLst>
                <a:ext uri="{FF2B5EF4-FFF2-40B4-BE49-F238E27FC236}">
                  <a16:creationId xmlns:a16="http://schemas.microsoft.com/office/drawing/2014/main" id="{488BEBE4-FD48-7F41-AB54-03BE12C3EC9E}"/>
                </a:ext>
              </a:extLst>
            </p:cNvPr>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9;p12">
              <a:extLst>
                <a:ext uri="{FF2B5EF4-FFF2-40B4-BE49-F238E27FC236}">
                  <a16:creationId xmlns:a16="http://schemas.microsoft.com/office/drawing/2014/main" id="{F9FB8FBA-F6E2-DC4A-BA93-AB485D6709C6}"/>
                </a:ext>
              </a:extLst>
            </p:cNvPr>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0;p12">
              <a:extLst>
                <a:ext uri="{FF2B5EF4-FFF2-40B4-BE49-F238E27FC236}">
                  <a16:creationId xmlns:a16="http://schemas.microsoft.com/office/drawing/2014/main" id="{CBA2A915-4B40-0D45-99B7-CFF450FB0F46}"/>
                </a:ext>
              </a:extLst>
            </p:cNvPr>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p12">
              <a:extLst>
                <a:ext uri="{FF2B5EF4-FFF2-40B4-BE49-F238E27FC236}">
                  <a16:creationId xmlns:a16="http://schemas.microsoft.com/office/drawing/2014/main" id="{AB47BFCD-ED56-2E43-BD2D-D34FC5A8E377}"/>
                </a:ext>
              </a:extLst>
            </p:cNvPr>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2;p12">
              <a:extLst>
                <a:ext uri="{FF2B5EF4-FFF2-40B4-BE49-F238E27FC236}">
                  <a16:creationId xmlns:a16="http://schemas.microsoft.com/office/drawing/2014/main" id="{762ECCF2-E2F2-C445-970C-22F1282E87CF}"/>
                </a:ext>
              </a:extLst>
            </p:cNvPr>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3;p12">
              <a:extLst>
                <a:ext uri="{FF2B5EF4-FFF2-40B4-BE49-F238E27FC236}">
                  <a16:creationId xmlns:a16="http://schemas.microsoft.com/office/drawing/2014/main" id="{E04F4BCE-B742-134E-B7FC-E105FEC098DF}"/>
                </a:ext>
              </a:extLst>
            </p:cNvPr>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4;p12">
              <a:extLst>
                <a:ext uri="{FF2B5EF4-FFF2-40B4-BE49-F238E27FC236}">
                  <a16:creationId xmlns:a16="http://schemas.microsoft.com/office/drawing/2014/main" id="{0EFC5456-A005-E24D-B9F8-C1AEC2BA068D}"/>
                </a:ext>
              </a:extLst>
            </p:cNvPr>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5;p12">
              <a:extLst>
                <a:ext uri="{FF2B5EF4-FFF2-40B4-BE49-F238E27FC236}">
                  <a16:creationId xmlns:a16="http://schemas.microsoft.com/office/drawing/2014/main" id="{4A337FFF-3194-5C45-893D-F7E10E6A9A7D}"/>
                </a:ext>
              </a:extLst>
            </p:cNvPr>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6;p12">
              <a:extLst>
                <a:ext uri="{FF2B5EF4-FFF2-40B4-BE49-F238E27FC236}">
                  <a16:creationId xmlns:a16="http://schemas.microsoft.com/office/drawing/2014/main" id="{ED7BC3D8-465B-AE45-BBFD-8E5FD05DBE41}"/>
                </a:ext>
              </a:extLst>
            </p:cNvPr>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7;p12">
              <a:extLst>
                <a:ext uri="{FF2B5EF4-FFF2-40B4-BE49-F238E27FC236}">
                  <a16:creationId xmlns:a16="http://schemas.microsoft.com/office/drawing/2014/main" id="{1EE84D61-95B0-BE45-9E8B-D47ED762956A}"/>
                </a:ext>
              </a:extLst>
            </p:cNvPr>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8;p12">
              <a:extLst>
                <a:ext uri="{FF2B5EF4-FFF2-40B4-BE49-F238E27FC236}">
                  <a16:creationId xmlns:a16="http://schemas.microsoft.com/office/drawing/2014/main" id="{E1C14FB5-1583-2F4F-9C6A-94ADD7E68A9F}"/>
                </a:ext>
              </a:extLst>
            </p:cNvPr>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9;p12">
              <a:extLst>
                <a:ext uri="{FF2B5EF4-FFF2-40B4-BE49-F238E27FC236}">
                  <a16:creationId xmlns:a16="http://schemas.microsoft.com/office/drawing/2014/main" id="{0518157F-1292-2B48-9672-DC03F380C44D}"/>
                </a:ext>
              </a:extLst>
            </p:cNvPr>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0;p12">
              <a:extLst>
                <a:ext uri="{FF2B5EF4-FFF2-40B4-BE49-F238E27FC236}">
                  <a16:creationId xmlns:a16="http://schemas.microsoft.com/office/drawing/2014/main" id="{C8FF4711-8F43-1141-AB09-6DB821F97E99}"/>
                </a:ext>
              </a:extLst>
            </p:cNvPr>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1;p12">
              <a:extLst>
                <a:ext uri="{FF2B5EF4-FFF2-40B4-BE49-F238E27FC236}">
                  <a16:creationId xmlns:a16="http://schemas.microsoft.com/office/drawing/2014/main" id="{291149D5-E185-6C4C-BA95-BED3F38ADEA4}"/>
                </a:ext>
              </a:extLst>
            </p:cNvPr>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2;p12">
              <a:extLst>
                <a:ext uri="{FF2B5EF4-FFF2-40B4-BE49-F238E27FC236}">
                  <a16:creationId xmlns:a16="http://schemas.microsoft.com/office/drawing/2014/main" id="{244CF229-BC4F-4641-BE07-C54F86862A81}"/>
                </a:ext>
              </a:extLst>
            </p:cNvPr>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3;p12">
              <a:extLst>
                <a:ext uri="{FF2B5EF4-FFF2-40B4-BE49-F238E27FC236}">
                  <a16:creationId xmlns:a16="http://schemas.microsoft.com/office/drawing/2014/main" id="{FE2EF1E4-8926-9144-A6BD-C59AF5AB44D9}"/>
                </a:ext>
              </a:extLst>
            </p:cNvPr>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4;p12">
              <a:extLst>
                <a:ext uri="{FF2B5EF4-FFF2-40B4-BE49-F238E27FC236}">
                  <a16:creationId xmlns:a16="http://schemas.microsoft.com/office/drawing/2014/main" id="{5007B6C2-5844-8D47-AB69-1C4756D0FDE6}"/>
                </a:ext>
              </a:extLst>
            </p:cNvPr>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5;p12">
              <a:extLst>
                <a:ext uri="{FF2B5EF4-FFF2-40B4-BE49-F238E27FC236}">
                  <a16:creationId xmlns:a16="http://schemas.microsoft.com/office/drawing/2014/main" id="{DA226A96-CF4D-0B41-9254-CF2DDA16D194}"/>
                </a:ext>
              </a:extLst>
            </p:cNvPr>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220;p12">
            <a:extLst>
              <a:ext uri="{FF2B5EF4-FFF2-40B4-BE49-F238E27FC236}">
                <a16:creationId xmlns:a16="http://schemas.microsoft.com/office/drawing/2014/main" id="{B7C83788-0EF1-8A4B-B583-D318227D577C}"/>
              </a:ext>
            </a:extLst>
          </p:cNvPr>
          <p:cNvGrpSpPr/>
          <p:nvPr/>
        </p:nvGrpSpPr>
        <p:grpSpPr>
          <a:xfrm>
            <a:off x="1311592" y="4492340"/>
            <a:ext cx="5443941" cy="748435"/>
            <a:chOff x="4558935" y="838825"/>
            <a:chExt cx="2813791" cy="688354"/>
          </a:xfrm>
        </p:grpSpPr>
        <p:sp>
          <p:nvSpPr>
            <p:cNvPr id="61" name="Google Shape;221;p12">
              <a:extLst>
                <a:ext uri="{FF2B5EF4-FFF2-40B4-BE49-F238E27FC236}">
                  <a16:creationId xmlns:a16="http://schemas.microsoft.com/office/drawing/2014/main" id="{A7AD682F-0D13-004A-95DE-B33CA3908722}"/>
                </a:ext>
              </a:extLst>
            </p:cNvPr>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2;p12">
              <a:extLst>
                <a:ext uri="{FF2B5EF4-FFF2-40B4-BE49-F238E27FC236}">
                  <a16:creationId xmlns:a16="http://schemas.microsoft.com/office/drawing/2014/main" id="{5B0636FB-6966-C741-9A37-9C20D8AE5B64}"/>
                </a:ext>
              </a:extLst>
            </p:cNvPr>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3;p12">
              <a:extLst>
                <a:ext uri="{FF2B5EF4-FFF2-40B4-BE49-F238E27FC236}">
                  <a16:creationId xmlns:a16="http://schemas.microsoft.com/office/drawing/2014/main" id="{BE3A37CB-64BB-0E49-88BE-4C7BFEA75D2F}"/>
                </a:ext>
              </a:extLst>
            </p:cNvPr>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4;p12">
              <a:extLst>
                <a:ext uri="{FF2B5EF4-FFF2-40B4-BE49-F238E27FC236}">
                  <a16:creationId xmlns:a16="http://schemas.microsoft.com/office/drawing/2014/main" id="{9338EB89-4044-C044-9A67-E79518DA82FB}"/>
                </a:ext>
              </a:extLst>
            </p:cNvPr>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5;p12">
              <a:extLst>
                <a:ext uri="{FF2B5EF4-FFF2-40B4-BE49-F238E27FC236}">
                  <a16:creationId xmlns:a16="http://schemas.microsoft.com/office/drawing/2014/main" id="{1162ACF8-8D06-6F49-940A-835B2BD8D4E0}"/>
                </a:ext>
              </a:extLst>
            </p:cNvPr>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6;p12">
              <a:extLst>
                <a:ext uri="{FF2B5EF4-FFF2-40B4-BE49-F238E27FC236}">
                  <a16:creationId xmlns:a16="http://schemas.microsoft.com/office/drawing/2014/main" id="{0C44F1AD-956D-C841-9ADE-044755E37781}"/>
                </a:ext>
              </a:extLst>
            </p:cNvPr>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7;p12">
              <a:extLst>
                <a:ext uri="{FF2B5EF4-FFF2-40B4-BE49-F238E27FC236}">
                  <a16:creationId xmlns:a16="http://schemas.microsoft.com/office/drawing/2014/main" id="{75352F19-7858-DD47-B660-F100792A9027}"/>
                </a:ext>
              </a:extLst>
            </p:cNvPr>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8;p12">
              <a:extLst>
                <a:ext uri="{FF2B5EF4-FFF2-40B4-BE49-F238E27FC236}">
                  <a16:creationId xmlns:a16="http://schemas.microsoft.com/office/drawing/2014/main" id="{D858398D-C68B-4044-8626-146132776112}"/>
                </a:ext>
              </a:extLst>
            </p:cNvPr>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9;p12">
              <a:extLst>
                <a:ext uri="{FF2B5EF4-FFF2-40B4-BE49-F238E27FC236}">
                  <a16:creationId xmlns:a16="http://schemas.microsoft.com/office/drawing/2014/main" id="{2A060BF2-0B34-2E4D-998E-3006CE0F51C9}"/>
                </a:ext>
              </a:extLst>
            </p:cNvPr>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0;p12">
              <a:extLst>
                <a:ext uri="{FF2B5EF4-FFF2-40B4-BE49-F238E27FC236}">
                  <a16:creationId xmlns:a16="http://schemas.microsoft.com/office/drawing/2014/main" id="{85113D54-9429-A04D-95D5-71833FFFE3D8}"/>
                </a:ext>
              </a:extLst>
            </p:cNvPr>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1;p12">
              <a:extLst>
                <a:ext uri="{FF2B5EF4-FFF2-40B4-BE49-F238E27FC236}">
                  <a16:creationId xmlns:a16="http://schemas.microsoft.com/office/drawing/2014/main" id="{05569A87-8BFF-164F-98FA-2A431B02BE8C}"/>
                </a:ext>
              </a:extLst>
            </p:cNvPr>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2;p12">
              <a:extLst>
                <a:ext uri="{FF2B5EF4-FFF2-40B4-BE49-F238E27FC236}">
                  <a16:creationId xmlns:a16="http://schemas.microsoft.com/office/drawing/2014/main" id="{C6FF2D6A-AA5C-9C41-B43A-67E102010806}"/>
                </a:ext>
              </a:extLst>
            </p:cNvPr>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3;p12">
              <a:extLst>
                <a:ext uri="{FF2B5EF4-FFF2-40B4-BE49-F238E27FC236}">
                  <a16:creationId xmlns:a16="http://schemas.microsoft.com/office/drawing/2014/main" id="{2EE82118-1371-B14F-A3EF-2B50A6DD2CBF}"/>
                </a:ext>
              </a:extLst>
            </p:cNvPr>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4;p12">
              <a:extLst>
                <a:ext uri="{FF2B5EF4-FFF2-40B4-BE49-F238E27FC236}">
                  <a16:creationId xmlns:a16="http://schemas.microsoft.com/office/drawing/2014/main" id="{4F48F930-6395-784F-9103-234D9846C994}"/>
                </a:ext>
              </a:extLst>
            </p:cNvPr>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5;p12">
              <a:extLst>
                <a:ext uri="{FF2B5EF4-FFF2-40B4-BE49-F238E27FC236}">
                  <a16:creationId xmlns:a16="http://schemas.microsoft.com/office/drawing/2014/main" id="{83D3A70F-6B31-4B4F-B153-8C341CE9CDE5}"/>
                </a:ext>
              </a:extLst>
            </p:cNvPr>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6;p12">
              <a:extLst>
                <a:ext uri="{FF2B5EF4-FFF2-40B4-BE49-F238E27FC236}">
                  <a16:creationId xmlns:a16="http://schemas.microsoft.com/office/drawing/2014/main" id="{D6C763E1-BBA3-5B4F-ABC7-14A2D499924D}"/>
                </a:ext>
              </a:extLst>
            </p:cNvPr>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7;p12">
              <a:extLst>
                <a:ext uri="{FF2B5EF4-FFF2-40B4-BE49-F238E27FC236}">
                  <a16:creationId xmlns:a16="http://schemas.microsoft.com/office/drawing/2014/main" id="{DAAEB8FC-E60A-C646-A3F8-0BC6049ACBB4}"/>
                </a:ext>
              </a:extLst>
            </p:cNvPr>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8;p12">
              <a:extLst>
                <a:ext uri="{FF2B5EF4-FFF2-40B4-BE49-F238E27FC236}">
                  <a16:creationId xmlns:a16="http://schemas.microsoft.com/office/drawing/2014/main" id="{87913441-38C3-644A-9D83-74DE4AE3B7D2}"/>
                </a:ext>
              </a:extLst>
            </p:cNvPr>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p12">
              <a:extLst>
                <a:ext uri="{FF2B5EF4-FFF2-40B4-BE49-F238E27FC236}">
                  <a16:creationId xmlns:a16="http://schemas.microsoft.com/office/drawing/2014/main" id="{E68E02CA-2B52-F64A-A6DE-6EC5566DA2DC}"/>
                </a:ext>
              </a:extLst>
            </p:cNvPr>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0;p12">
              <a:extLst>
                <a:ext uri="{FF2B5EF4-FFF2-40B4-BE49-F238E27FC236}">
                  <a16:creationId xmlns:a16="http://schemas.microsoft.com/office/drawing/2014/main" id="{62082947-E2DA-434B-83B2-30175742291B}"/>
                </a:ext>
              </a:extLst>
            </p:cNvPr>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1;p12">
              <a:extLst>
                <a:ext uri="{FF2B5EF4-FFF2-40B4-BE49-F238E27FC236}">
                  <a16:creationId xmlns:a16="http://schemas.microsoft.com/office/drawing/2014/main" id="{7F3A5B13-2487-E040-BB2E-82F883DB4242}"/>
                </a:ext>
              </a:extLst>
            </p:cNvPr>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2;p12">
              <a:extLst>
                <a:ext uri="{FF2B5EF4-FFF2-40B4-BE49-F238E27FC236}">
                  <a16:creationId xmlns:a16="http://schemas.microsoft.com/office/drawing/2014/main" id="{FE25F170-3637-3E49-9844-7707EE2D2825}"/>
                </a:ext>
              </a:extLst>
            </p:cNvPr>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3;p12">
              <a:extLst>
                <a:ext uri="{FF2B5EF4-FFF2-40B4-BE49-F238E27FC236}">
                  <a16:creationId xmlns:a16="http://schemas.microsoft.com/office/drawing/2014/main" id="{9965E6B8-266E-2D4E-93C1-CE6DD63D7E41}"/>
                </a:ext>
              </a:extLst>
            </p:cNvPr>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4;p12">
              <a:extLst>
                <a:ext uri="{FF2B5EF4-FFF2-40B4-BE49-F238E27FC236}">
                  <a16:creationId xmlns:a16="http://schemas.microsoft.com/office/drawing/2014/main" id="{2DDC4215-320C-E44B-A7BC-BC593444C20A}"/>
                </a:ext>
              </a:extLst>
            </p:cNvPr>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5;p12">
              <a:extLst>
                <a:ext uri="{FF2B5EF4-FFF2-40B4-BE49-F238E27FC236}">
                  <a16:creationId xmlns:a16="http://schemas.microsoft.com/office/drawing/2014/main" id="{5FEC5C07-A869-5D45-BEB6-4B785F24E940}"/>
                </a:ext>
              </a:extLst>
            </p:cNvPr>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6;p12">
              <a:extLst>
                <a:ext uri="{FF2B5EF4-FFF2-40B4-BE49-F238E27FC236}">
                  <a16:creationId xmlns:a16="http://schemas.microsoft.com/office/drawing/2014/main" id="{C004C25D-E3E5-AC49-95F9-BEBDCFE1C210}"/>
                </a:ext>
              </a:extLst>
            </p:cNvPr>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7;p12">
              <a:extLst>
                <a:ext uri="{FF2B5EF4-FFF2-40B4-BE49-F238E27FC236}">
                  <a16:creationId xmlns:a16="http://schemas.microsoft.com/office/drawing/2014/main" id="{BE0C8ADF-FD78-3743-9FB4-454CCCB1405C}"/>
                </a:ext>
              </a:extLst>
            </p:cNvPr>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8;p12">
              <a:extLst>
                <a:ext uri="{FF2B5EF4-FFF2-40B4-BE49-F238E27FC236}">
                  <a16:creationId xmlns:a16="http://schemas.microsoft.com/office/drawing/2014/main" id="{722C958F-B797-A143-A55F-1FEB167C2742}"/>
                </a:ext>
              </a:extLst>
            </p:cNvPr>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9;p12">
              <a:extLst>
                <a:ext uri="{FF2B5EF4-FFF2-40B4-BE49-F238E27FC236}">
                  <a16:creationId xmlns:a16="http://schemas.microsoft.com/office/drawing/2014/main" id="{5CF9D68B-8338-284D-98DC-5D3DC9E17E8C}"/>
                </a:ext>
              </a:extLst>
            </p:cNvPr>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0;p12">
              <a:extLst>
                <a:ext uri="{FF2B5EF4-FFF2-40B4-BE49-F238E27FC236}">
                  <a16:creationId xmlns:a16="http://schemas.microsoft.com/office/drawing/2014/main" id="{8C8A21D8-EF35-E146-8678-F981950D5A55}"/>
                </a:ext>
              </a:extLst>
            </p:cNvPr>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1;p12">
              <a:extLst>
                <a:ext uri="{FF2B5EF4-FFF2-40B4-BE49-F238E27FC236}">
                  <a16:creationId xmlns:a16="http://schemas.microsoft.com/office/drawing/2014/main" id="{05B18437-2FDB-C846-A9B6-62DD8A175192}"/>
                </a:ext>
              </a:extLst>
            </p:cNvPr>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2;p12">
              <a:extLst>
                <a:ext uri="{FF2B5EF4-FFF2-40B4-BE49-F238E27FC236}">
                  <a16:creationId xmlns:a16="http://schemas.microsoft.com/office/drawing/2014/main" id="{BAA4CE90-D951-F84C-ACA8-0CB5C6FE0195}"/>
                </a:ext>
              </a:extLst>
            </p:cNvPr>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3;p12">
              <a:extLst>
                <a:ext uri="{FF2B5EF4-FFF2-40B4-BE49-F238E27FC236}">
                  <a16:creationId xmlns:a16="http://schemas.microsoft.com/office/drawing/2014/main" id="{48D20BF8-C3D7-A041-A1AC-3F330D77A1C5}"/>
                </a:ext>
              </a:extLst>
            </p:cNvPr>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4;p12">
              <a:extLst>
                <a:ext uri="{FF2B5EF4-FFF2-40B4-BE49-F238E27FC236}">
                  <a16:creationId xmlns:a16="http://schemas.microsoft.com/office/drawing/2014/main" id="{1EE3CC92-9E63-F042-81B2-4999ABD3D74C}"/>
                </a:ext>
              </a:extLst>
            </p:cNvPr>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5;p12">
              <a:extLst>
                <a:ext uri="{FF2B5EF4-FFF2-40B4-BE49-F238E27FC236}">
                  <a16:creationId xmlns:a16="http://schemas.microsoft.com/office/drawing/2014/main" id="{D45D57E4-92C3-4742-A232-9426A61BB3DF}"/>
                </a:ext>
              </a:extLst>
            </p:cNvPr>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03CBFDD-4459-40E2-9D30-A1234B3C6C42}"/>
                  </a:ext>
                </a:extLst>
              </p:cNvPr>
              <p:cNvSpPr txBox="1"/>
              <p:nvPr/>
            </p:nvSpPr>
            <p:spPr>
              <a:xfrm>
                <a:off x="3197324" y="2837231"/>
                <a:ext cx="2572653" cy="3252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𝑆𝑡𝑎𝑦</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𝑈𝑆</m:t>
                          </m:r>
                        </m:sub>
                      </m:sSub>
                      <m:r>
                        <a:rPr lang="it-IT"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0</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4</m:t>
                      </m:r>
                    </m:oMath>
                  </m:oMathPara>
                </a14:m>
                <a:endParaRPr lang="en-US" dirty="0">
                  <a:solidFill>
                    <a:schemeClr val="tx2"/>
                  </a:solidFill>
                </a:endParaRPr>
              </a:p>
            </p:txBody>
          </p:sp>
        </mc:Choice>
        <mc:Fallback xmlns="">
          <p:sp>
            <p:nvSpPr>
              <p:cNvPr id="96" name="TextBox 95">
                <a:extLst>
                  <a:ext uri="{FF2B5EF4-FFF2-40B4-BE49-F238E27FC236}">
                    <a16:creationId xmlns:a16="http://schemas.microsoft.com/office/drawing/2014/main" id="{C03CBFDD-4459-40E2-9D30-A1234B3C6C42}"/>
                  </a:ext>
                </a:extLst>
              </p:cNvPr>
              <p:cNvSpPr txBox="1">
                <a:spLocks noRot="1" noChangeAspect="1" noMove="1" noResize="1" noEditPoints="1" noAdjustHandles="1" noChangeArrowheads="1" noChangeShapeType="1" noTextEdit="1"/>
              </p:cNvSpPr>
              <p:nvPr/>
            </p:nvSpPr>
            <p:spPr>
              <a:xfrm>
                <a:off x="3197324" y="2837231"/>
                <a:ext cx="2572653" cy="325282"/>
              </a:xfrm>
              <a:prstGeom prst="rect">
                <a:avLst/>
              </a:prstGeom>
              <a:blipFill>
                <a:blip r:embed="rId16"/>
                <a:stretch>
                  <a:fillRect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622C8A5A-C83E-49A7-9B42-F48B2400D07A}"/>
                  </a:ext>
                </a:extLst>
              </p:cNvPr>
              <p:cNvSpPr txBox="1"/>
              <p:nvPr/>
            </p:nvSpPr>
            <p:spPr>
              <a:xfrm>
                <a:off x="411829" y="2759795"/>
                <a:ext cx="1416971" cy="307777"/>
              </a:xfrm>
              <a:prstGeom prst="rect">
                <a:avLst/>
              </a:prstGeom>
              <a:noFill/>
            </p:spPr>
            <p:txBody>
              <a:bodyPr wrap="square">
                <a:spAutoFit/>
              </a:bodyPr>
              <a:lstStyle/>
              <a:p>
                <a14:m>
                  <m:oMath xmlns:m="http://schemas.openxmlformats.org/officeDocument/2006/math">
                    <m:sSub>
                      <m:sSubPr>
                        <m:ctrlPr>
                          <a:rPr lang="en-US" i="1" smtClean="0">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𝐼𝑡</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𝑈𝑆</m:t>
                        </m:r>
                      </m:sub>
                    </m:sSub>
                    <m:r>
                      <a:rPr lang="en-US" i="1">
                        <a:solidFill>
                          <a:schemeClr val="tx2"/>
                        </a:solidFill>
                        <a:latin typeface="Cambria Math" panose="02040503050406030204" pitchFamily="18" charset="0"/>
                      </a:rPr>
                      <m:t>=</m:t>
                    </m:r>
                  </m:oMath>
                </a14:m>
                <a:r>
                  <a:rPr lang="en-US" dirty="0"/>
                  <a:t> </a:t>
                </a:r>
                <a14:m>
                  <m:oMath xmlns:m="http://schemas.openxmlformats.org/officeDocument/2006/math">
                    <m:r>
                      <a:rPr lang="en-US" i="1">
                        <a:solidFill>
                          <a:schemeClr val="tx2"/>
                        </a:solidFill>
                        <a:latin typeface="Cambria Math" panose="02040503050406030204" pitchFamily="18" charset="0"/>
                      </a:rPr>
                      <m:t>0</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6</m:t>
                    </m:r>
                  </m:oMath>
                </a14:m>
                <a:endParaRPr lang="en-US" dirty="0"/>
              </a:p>
            </p:txBody>
          </p:sp>
        </mc:Choice>
        <mc:Fallback xmlns="">
          <p:sp>
            <p:nvSpPr>
              <p:cNvPr id="97" name="TextBox 96">
                <a:extLst>
                  <a:ext uri="{FF2B5EF4-FFF2-40B4-BE49-F238E27FC236}">
                    <a16:creationId xmlns:a16="http://schemas.microsoft.com/office/drawing/2014/main" id="{622C8A5A-C83E-49A7-9B42-F48B2400D07A}"/>
                  </a:ext>
                </a:extLst>
              </p:cNvPr>
              <p:cNvSpPr txBox="1">
                <a:spLocks noRot="1" noChangeAspect="1" noMove="1" noResize="1" noEditPoints="1" noAdjustHandles="1" noChangeArrowheads="1" noChangeShapeType="1" noTextEdit="1"/>
              </p:cNvSpPr>
              <p:nvPr/>
            </p:nvSpPr>
            <p:spPr>
              <a:xfrm>
                <a:off x="411829" y="2759795"/>
                <a:ext cx="1416971"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1F48CCC2-70B4-4256-B389-7CF0B916750D}"/>
                  </a:ext>
                </a:extLst>
              </p:cNvPr>
              <p:cNvSpPr txBox="1"/>
              <p:nvPr/>
            </p:nvSpPr>
            <p:spPr>
              <a:xfrm>
                <a:off x="3173312" y="3170583"/>
                <a:ext cx="2572653" cy="3252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𝑆𝑡𝑎𝑦</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𝐺𝑒𝑟</m:t>
                          </m:r>
                        </m:sub>
                      </m:sSub>
                      <m:r>
                        <a:rPr lang="it-IT"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0</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3</m:t>
                      </m:r>
                    </m:oMath>
                  </m:oMathPara>
                </a14:m>
                <a:endParaRPr lang="en-US" dirty="0">
                  <a:solidFill>
                    <a:schemeClr val="tx2"/>
                  </a:solidFill>
                </a:endParaRPr>
              </a:p>
            </p:txBody>
          </p:sp>
        </mc:Choice>
        <mc:Fallback xmlns="">
          <p:sp>
            <p:nvSpPr>
              <p:cNvPr id="98" name="TextBox 97">
                <a:extLst>
                  <a:ext uri="{FF2B5EF4-FFF2-40B4-BE49-F238E27FC236}">
                    <a16:creationId xmlns:a16="http://schemas.microsoft.com/office/drawing/2014/main" id="{1F48CCC2-70B4-4256-B389-7CF0B916750D}"/>
                  </a:ext>
                </a:extLst>
              </p:cNvPr>
              <p:cNvSpPr txBox="1">
                <a:spLocks noRot="1" noChangeAspect="1" noMove="1" noResize="1" noEditPoints="1" noAdjustHandles="1" noChangeArrowheads="1" noChangeShapeType="1" noTextEdit="1"/>
              </p:cNvSpPr>
              <p:nvPr/>
            </p:nvSpPr>
            <p:spPr>
              <a:xfrm>
                <a:off x="3173312" y="3170583"/>
                <a:ext cx="2572653" cy="325282"/>
              </a:xfrm>
              <a:prstGeom prst="rect">
                <a:avLst/>
              </a:prstGeom>
              <a:blipFill>
                <a:blip r:embed="rId18"/>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4351E1BE-3AE8-45A3-B8EF-0910FD0FF47F}"/>
                  </a:ext>
                </a:extLst>
              </p:cNvPr>
              <p:cNvSpPr txBox="1"/>
              <p:nvPr/>
            </p:nvSpPr>
            <p:spPr>
              <a:xfrm>
                <a:off x="3173301" y="3539478"/>
                <a:ext cx="2572653" cy="3252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𝑃</m:t>
                          </m:r>
                        </m:e>
                        <m:sub>
                          <m:r>
                            <a:rPr lang="en-US" i="1">
                              <a:solidFill>
                                <a:schemeClr val="tx2"/>
                              </a:solidFill>
                              <a:latin typeface="Cambria Math" panose="02040503050406030204" pitchFamily="18" charset="0"/>
                            </a:rPr>
                            <m:t>𝑆𝑡𝑎𝑦</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𝐴𝑢𝑠</m:t>
                          </m:r>
                        </m:sub>
                      </m:sSub>
                      <m:r>
                        <a:rPr lang="it-IT"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0</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7</m:t>
                      </m:r>
                    </m:oMath>
                  </m:oMathPara>
                </a14:m>
                <a:endParaRPr lang="en-US" dirty="0">
                  <a:solidFill>
                    <a:schemeClr val="tx2"/>
                  </a:solidFill>
                </a:endParaRPr>
              </a:p>
            </p:txBody>
          </p:sp>
        </mc:Choice>
        <mc:Fallback xmlns="">
          <p:sp>
            <p:nvSpPr>
              <p:cNvPr id="99" name="TextBox 98">
                <a:extLst>
                  <a:ext uri="{FF2B5EF4-FFF2-40B4-BE49-F238E27FC236}">
                    <a16:creationId xmlns:a16="http://schemas.microsoft.com/office/drawing/2014/main" id="{4351E1BE-3AE8-45A3-B8EF-0910FD0FF47F}"/>
                  </a:ext>
                </a:extLst>
              </p:cNvPr>
              <p:cNvSpPr txBox="1">
                <a:spLocks noRot="1" noChangeAspect="1" noMove="1" noResize="1" noEditPoints="1" noAdjustHandles="1" noChangeArrowheads="1" noChangeShapeType="1" noTextEdit="1"/>
              </p:cNvSpPr>
              <p:nvPr/>
            </p:nvSpPr>
            <p:spPr>
              <a:xfrm>
                <a:off x="3173301" y="3539478"/>
                <a:ext cx="2572653" cy="325282"/>
              </a:xfrm>
              <a:prstGeom prst="rect">
                <a:avLst/>
              </a:prstGeom>
              <a:blipFill>
                <a:blip r:embed="rId19"/>
                <a:stretch>
                  <a:fillRect b="-377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71ED6A8-0697-43F9-A2BB-640ADA78D752}"/>
              </a:ext>
            </a:extLst>
          </p:cNvPr>
          <p:cNvSpPr txBox="1"/>
          <p:nvPr/>
        </p:nvSpPr>
        <p:spPr>
          <a:xfrm>
            <a:off x="140575" y="2322074"/>
            <a:ext cx="2460196" cy="307777"/>
          </a:xfrm>
          <a:prstGeom prst="rect">
            <a:avLst/>
          </a:prstGeom>
          <a:noFill/>
        </p:spPr>
        <p:txBody>
          <a:bodyPr wrap="square" rtlCol="0">
            <a:spAutoFit/>
          </a:bodyPr>
          <a:lstStyle/>
          <a:p>
            <a:r>
              <a:rPr lang="en-US" dirty="0">
                <a:latin typeface="Maven Pro" panose="020B0604020202020204" charset="0"/>
              </a:rPr>
              <a:t>Probability of each country</a:t>
            </a:r>
          </a:p>
        </p:txBody>
      </p:sp>
      <p:sp>
        <p:nvSpPr>
          <p:cNvPr id="101" name="TextBox 100">
            <a:extLst>
              <a:ext uri="{FF2B5EF4-FFF2-40B4-BE49-F238E27FC236}">
                <a16:creationId xmlns:a16="http://schemas.microsoft.com/office/drawing/2014/main" id="{91568F3C-E42C-418C-96AE-0DCB82840709}"/>
              </a:ext>
            </a:extLst>
          </p:cNvPr>
          <p:cNvSpPr txBox="1"/>
          <p:nvPr/>
        </p:nvSpPr>
        <p:spPr>
          <a:xfrm>
            <a:off x="2928739" y="2322074"/>
            <a:ext cx="2460196" cy="307777"/>
          </a:xfrm>
          <a:prstGeom prst="rect">
            <a:avLst/>
          </a:prstGeom>
          <a:noFill/>
        </p:spPr>
        <p:txBody>
          <a:bodyPr wrap="square" rtlCol="0">
            <a:spAutoFit/>
          </a:bodyPr>
          <a:lstStyle/>
          <a:p>
            <a:r>
              <a:rPr lang="en-US" dirty="0">
                <a:latin typeface="Maven Pro" panose="020B0604020202020204" charset="0"/>
              </a:rPr>
              <a:t>Probability of staying</a:t>
            </a:r>
          </a:p>
        </p:txBody>
      </p:sp>
      <p:sp>
        <p:nvSpPr>
          <p:cNvPr id="102" name="TextBox 101">
            <a:extLst>
              <a:ext uri="{FF2B5EF4-FFF2-40B4-BE49-F238E27FC236}">
                <a16:creationId xmlns:a16="http://schemas.microsoft.com/office/drawing/2014/main" id="{C09862E8-FBC6-4706-A67B-FC75AF0EC2C8}"/>
              </a:ext>
            </a:extLst>
          </p:cNvPr>
          <p:cNvSpPr txBox="1"/>
          <p:nvPr/>
        </p:nvSpPr>
        <p:spPr>
          <a:xfrm>
            <a:off x="5899408" y="2322074"/>
            <a:ext cx="2460196" cy="307777"/>
          </a:xfrm>
          <a:prstGeom prst="rect">
            <a:avLst/>
          </a:prstGeom>
          <a:noFill/>
        </p:spPr>
        <p:txBody>
          <a:bodyPr wrap="square" rtlCol="0">
            <a:spAutoFit/>
          </a:bodyPr>
          <a:lstStyle/>
          <a:p>
            <a:r>
              <a:rPr lang="en-US" dirty="0">
                <a:latin typeface="Maven Pro" panose="020B0604020202020204" charset="0"/>
              </a:rPr>
              <a:t>Rescaled probabilities</a:t>
            </a:r>
          </a:p>
        </p:txBody>
      </p:sp>
      <p:cxnSp>
        <p:nvCxnSpPr>
          <p:cNvPr id="11" name="Straight Connector 10">
            <a:extLst>
              <a:ext uri="{FF2B5EF4-FFF2-40B4-BE49-F238E27FC236}">
                <a16:creationId xmlns:a16="http://schemas.microsoft.com/office/drawing/2014/main" id="{B77FDAAC-DAEA-499D-AA30-2C921F77881C}"/>
              </a:ext>
            </a:extLst>
          </p:cNvPr>
          <p:cNvCxnSpPr/>
          <p:nvPr/>
        </p:nvCxnSpPr>
        <p:spPr>
          <a:xfrm>
            <a:off x="2915202" y="3941634"/>
            <a:ext cx="19217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40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500"/>
                                        <p:tgtEl>
                                          <p:spTgt spid="9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wipe(left)">
                                      <p:cBhvr>
                                        <p:cTn id="13" dur="500"/>
                                        <p:tgtEl>
                                          <p:spTgt spid="9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wipe(left)">
                                      <p:cBhvr>
                                        <p:cTn id="16" dur="500"/>
                                        <p:tgtEl>
                                          <p:spTgt spid="10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wipe(left)">
                                      <p:cBhvr>
                                        <p:cTn id="4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96" grpId="0"/>
      <p:bldP spid="98" grpId="0"/>
      <p:bldP spid="99" grpId="0"/>
      <p:bldP spid="101" grpId="0"/>
      <p:bldP spid="1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ter Cm Images, Stock Photos &amp; Vectors | Shutterstock">
            <a:extLst>
              <a:ext uri="{FF2B5EF4-FFF2-40B4-BE49-F238E27FC236}">
                <a16:creationId xmlns:a16="http://schemas.microsoft.com/office/drawing/2014/main" id="{14B41C3E-A539-4CE2-9584-1E556E8145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272" b="31775"/>
          <a:stretch/>
        </p:blipFill>
        <p:spPr bwMode="auto">
          <a:xfrm>
            <a:off x="248770" y="958396"/>
            <a:ext cx="5579269" cy="6791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5CD45E-2255-4A38-B263-5A1763A9FE15}"/>
              </a:ext>
            </a:extLst>
          </p:cNvPr>
          <p:cNvSpPr txBox="1"/>
          <p:nvPr/>
        </p:nvSpPr>
        <p:spPr>
          <a:xfrm rot="18712797">
            <a:off x="4052656" y="319169"/>
            <a:ext cx="1038687" cy="253916"/>
          </a:xfrm>
          <a:prstGeom prst="rect">
            <a:avLst/>
          </a:prstGeom>
          <a:noFill/>
        </p:spPr>
        <p:txBody>
          <a:bodyPr wrap="square" rtlCol="0">
            <a:spAutoFit/>
          </a:bodyPr>
          <a:lstStyle/>
          <a:p>
            <a:r>
              <a:rPr lang="en-US" sz="1050" dirty="0"/>
              <a:t>Australia</a:t>
            </a:r>
          </a:p>
        </p:txBody>
      </p:sp>
      <p:sp>
        <p:nvSpPr>
          <p:cNvPr id="7" name="TextBox 6">
            <a:extLst>
              <a:ext uri="{FF2B5EF4-FFF2-40B4-BE49-F238E27FC236}">
                <a16:creationId xmlns:a16="http://schemas.microsoft.com/office/drawing/2014/main" id="{78A5E8E1-4B7C-475E-A980-C66F71F9AC86}"/>
              </a:ext>
            </a:extLst>
          </p:cNvPr>
          <p:cNvSpPr txBox="1"/>
          <p:nvPr/>
        </p:nvSpPr>
        <p:spPr>
          <a:xfrm rot="19236886">
            <a:off x="1855557" y="447477"/>
            <a:ext cx="639140" cy="253916"/>
          </a:xfrm>
          <a:prstGeom prst="rect">
            <a:avLst/>
          </a:prstGeom>
          <a:noFill/>
        </p:spPr>
        <p:txBody>
          <a:bodyPr wrap="square" rtlCol="0">
            <a:spAutoFit/>
          </a:bodyPr>
          <a:lstStyle/>
          <a:p>
            <a:r>
              <a:rPr lang="en-US" sz="1050" dirty="0"/>
              <a:t>USA</a:t>
            </a:r>
          </a:p>
        </p:txBody>
      </p:sp>
      <p:sp>
        <p:nvSpPr>
          <p:cNvPr id="8" name="TextBox 7">
            <a:extLst>
              <a:ext uri="{FF2B5EF4-FFF2-40B4-BE49-F238E27FC236}">
                <a16:creationId xmlns:a16="http://schemas.microsoft.com/office/drawing/2014/main" id="{9E704711-8811-4827-8E39-7AA66BC3621A}"/>
              </a:ext>
            </a:extLst>
          </p:cNvPr>
          <p:cNvSpPr txBox="1"/>
          <p:nvPr/>
        </p:nvSpPr>
        <p:spPr>
          <a:xfrm rot="19086237">
            <a:off x="3163323" y="408564"/>
            <a:ext cx="861158" cy="253916"/>
          </a:xfrm>
          <a:prstGeom prst="rect">
            <a:avLst/>
          </a:prstGeom>
          <a:noFill/>
        </p:spPr>
        <p:txBody>
          <a:bodyPr wrap="square" rtlCol="0">
            <a:spAutoFit/>
          </a:bodyPr>
          <a:lstStyle/>
          <a:p>
            <a:r>
              <a:rPr lang="en-US" sz="1050" dirty="0"/>
              <a:t>Germany</a:t>
            </a:r>
          </a:p>
        </p:txBody>
      </p:sp>
      <p:sp>
        <p:nvSpPr>
          <p:cNvPr id="9" name="TextBox 8">
            <a:extLst>
              <a:ext uri="{FF2B5EF4-FFF2-40B4-BE49-F238E27FC236}">
                <a16:creationId xmlns:a16="http://schemas.microsoft.com/office/drawing/2014/main" id="{E9E2D9C5-3822-465C-8F8B-4398A6D01FC1}"/>
              </a:ext>
            </a:extLst>
          </p:cNvPr>
          <p:cNvSpPr txBox="1"/>
          <p:nvPr/>
        </p:nvSpPr>
        <p:spPr>
          <a:xfrm rot="18609455">
            <a:off x="5308696" y="372941"/>
            <a:ext cx="1038687" cy="253916"/>
          </a:xfrm>
          <a:prstGeom prst="rect">
            <a:avLst/>
          </a:prstGeom>
          <a:noFill/>
        </p:spPr>
        <p:txBody>
          <a:bodyPr wrap="square" rtlCol="0">
            <a:spAutoFit/>
          </a:bodyPr>
          <a:lstStyle/>
          <a:p>
            <a:r>
              <a:rPr lang="en-US" sz="1050" dirty="0"/>
              <a:t>Staying</a:t>
            </a:r>
          </a:p>
        </p:txBody>
      </p:sp>
      <p:sp>
        <p:nvSpPr>
          <p:cNvPr id="10" name="Flowchart: Decision 9">
            <a:extLst>
              <a:ext uri="{FF2B5EF4-FFF2-40B4-BE49-F238E27FC236}">
                <a16:creationId xmlns:a16="http://schemas.microsoft.com/office/drawing/2014/main" id="{003A641F-AA99-47DD-B95F-E3A357705353}"/>
              </a:ext>
            </a:extLst>
          </p:cNvPr>
          <p:cNvSpPr/>
          <p:nvPr/>
        </p:nvSpPr>
        <p:spPr>
          <a:xfrm>
            <a:off x="1395613" y="2679221"/>
            <a:ext cx="1629261" cy="844319"/>
          </a:xfrm>
          <a:prstGeom prst="flowChartDecision">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If R &lt;= 2.9</a:t>
            </a:r>
          </a:p>
        </p:txBody>
      </p:sp>
      <p:sp>
        <p:nvSpPr>
          <p:cNvPr id="12" name="Flowchart: Decision 11">
            <a:extLst>
              <a:ext uri="{FF2B5EF4-FFF2-40B4-BE49-F238E27FC236}">
                <a16:creationId xmlns:a16="http://schemas.microsoft.com/office/drawing/2014/main" id="{CA4D0C2F-A277-4581-892B-A27536DFD242}"/>
              </a:ext>
            </a:extLst>
          </p:cNvPr>
          <p:cNvSpPr/>
          <p:nvPr/>
        </p:nvSpPr>
        <p:spPr>
          <a:xfrm>
            <a:off x="3038405" y="2638380"/>
            <a:ext cx="1624266" cy="9260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If 2.9 &lt; R &lt;= 5.7</a:t>
            </a:r>
          </a:p>
        </p:txBody>
      </p:sp>
      <p:sp>
        <p:nvSpPr>
          <p:cNvPr id="13" name="Flowchart: Decision 12">
            <a:extLst>
              <a:ext uri="{FF2B5EF4-FFF2-40B4-BE49-F238E27FC236}">
                <a16:creationId xmlns:a16="http://schemas.microsoft.com/office/drawing/2014/main" id="{61A64C8F-DC0E-4BD2-B74A-DBAFFF1E64AC}"/>
              </a:ext>
            </a:extLst>
          </p:cNvPr>
          <p:cNvSpPr/>
          <p:nvPr/>
        </p:nvSpPr>
        <p:spPr>
          <a:xfrm>
            <a:off x="4662265" y="2638380"/>
            <a:ext cx="1624266" cy="926000"/>
          </a:xfrm>
          <a:prstGeom prst="flowChartDecision">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If 5.7 &lt; R &lt;=7.7</a:t>
            </a:r>
          </a:p>
        </p:txBody>
      </p:sp>
      <p:sp>
        <p:nvSpPr>
          <p:cNvPr id="14" name="Flowchart: Decision 13">
            <a:extLst>
              <a:ext uri="{FF2B5EF4-FFF2-40B4-BE49-F238E27FC236}">
                <a16:creationId xmlns:a16="http://schemas.microsoft.com/office/drawing/2014/main" id="{D30B9DF9-D1BE-45BF-8B82-031FAD25572C}"/>
              </a:ext>
            </a:extLst>
          </p:cNvPr>
          <p:cNvSpPr/>
          <p:nvPr/>
        </p:nvSpPr>
        <p:spPr>
          <a:xfrm>
            <a:off x="6302965" y="2638380"/>
            <a:ext cx="1445418" cy="926000"/>
          </a:xfrm>
          <a:prstGeom prst="flowChartDecision">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else</a:t>
            </a:r>
          </a:p>
        </p:txBody>
      </p:sp>
      <p:sp>
        <p:nvSpPr>
          <p:cNvPr id="11" name="Rectangle 10">
            <a:extLst>
              <a:ext uri="{FF2B5EF4-FFF2-40B4-BE49-F238E27FC236}">
                <a16:creationId xmlns:a16="http://schemas.microsoft.com/office/drawing/2014/main" id="{B0A7057E-5573-4BFF-93D8-CF41F48BEEB1}"/>
              </a:ext>
            </a:extLst>
          </p:cNvPr>
          <p:cNvSpPr/>
          <p:nvPr/>
        </p:nvSpPr>
        <p:spPr>
          <a:xfrm>
            <a:off x="3693174" y="1963294"/>
            <a:ext cx="1239216" cy="36913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a:latin typeface="Leelawadee UI" panose="020B0604020202020204" pitchFamily="34" charset="0"/>
                <a:cs typeface="Leelawadee UI" panose="020B0604020202020204" pitchFamily="34" charset="0"/>
              </a:rPr>
              <a:t>R = rand()</a:t>
            </a:r>
          </a:p>
        </p:txBody>
      </p:sp>
      <p:cxnSp>
        <p:nvCxnSpPr>
          <p:cNvPr id="3" name="Straight Arrow Connector 2">
            <a:extLst>
              <a:ext uri="{FF2B5EF4-FFF2-40B4-BE49-F238E27FC236}">
                <a16:creationId xmlns:a16="http://schemas.microsoft.com/office/drawing/2014/main" id="{1B5E047B-8B76-4339-8438-00024E610CCB}"/>
              </a:ext>
            </a:extLst>
          </p:cNvPr>
          <p:cNvCxnSpPr>
            <a:cxnSpLocks/>
            <a:stCxn id="11" idx="2"/>
            <a:endCxn id="10" idx="0"/>
          </p:cNvCxnSpPr>
          <p:nvPr/>
        </p:nvCxnSpPr>
        <p:spPr>
          <a:xfrm flipH="1">
            <a:off x="2210244" y="2332425"/>
            <a:ext cx="2102538" cy="346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76B1E31-F710-4ED5-B44F-41497AF9A0B1}"/>
              </a:ext>
            </a:extLst>
          </p:cNvPr>
          <p:cNvCxnSpPr>
            <a:cxnSpLocks/>
            <a:stCxn id="11" idx="2"/>
            <a:endCxn id="12" idx="0"/>
          </p:cNvCxnSpPr>
          <p:nvPr/>
        </p:nvCxnSpPr>
        <p:spPr>
          <a:xfrm flipH="1">
            <a:off x="3850538" y="2332425"/>
            <a:ext cx="462244" cy="3059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985F098-73BD-477D-9FF6-9254EE8B64E7}"/>
              </a:ext>
            </a:extLst>
          </p:cNvPr>
          <p:cNvCxnSpPr>
            <a:cxnSpLocks/>
            <a:stCxn id="11" idx="2"/>
            <a:endCxn id="13" idx="0"/>
          </p:cNvCxnSpPr>
          <p:nvPr/>
        </p:nvCxnSpPr>
        <p:spPr>
          <a:xfrm>
            <a:off x="4312782" y="2332425"/>
            <a:ext cx="1161616" cy="3059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AFB36D3-9FE2-466A-8127-B283E31FD840}"/>
              </a:ext>
            </a:extLst>
          </p:cNvPr>
          <p:cNvCxnSpPr>
            <a:cxnSpLocks/>
            <a:stCxn id="11" idx="2"/>
            <a:endCxn id="14" idx="0"/>
          </p:cNvCxnSpPr>
          <p:nvPr/>
        </p:nvCxnSpPr>
        <p:spPr>
          <a:xfrm>
            <a:off x="4312782" y="2332425"/>
            <a:ext cx="2712892" cy="3059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16487A8-F901-4732-9504-2DC4876ECFEE}"/>
              </a:ext>
            </a:extLst>
          </p:cNvPr>
          <p:cNvCxnSpPr/>
          <p:nvPr/>
        </p:nvCxnSpPr>
        <p:spPr>
          <a:xfrm>
            <a:off x="3847884" y="3564380"/>
            <a:ext cx="0" cy="186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D0F8131-EE84-4BD7-BB9A-5664FCF22137}"/>
              </a:ext>
            </a:extLst>
          </p:cNvPr>
          <p:cNvCxnSpPr/>
          <p:nvPr/>
        </p:nvCxnSpPr>
        <p:spPr>
          <a:xfrm>
            <a:off x="5482971" y="3564380"/>
            <a:ext cx="0" cy="18619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F13016-043F-42AF-AD66-276E1C4D65C3}"/>
              </a:ext>
            </a:extLst>
          </p:cNvPr>
          <p:cNvCxnSpPr/>
          <p:nvPr/>
        </p:nvCxnSpPr>
        <p:spPr>
          <a:xfrm>
            <a:off x="7025674" y="3564380"/>
            <a:ext cx="0" cy="18619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Subtitle 2">
            <a:extLst>
              <a:ext uri="{FF2B5EF4-FFF2-40B4-BE49-F238E27FC236}">
                <a16:creationId xmlns:a16="http://schemas.microsoft.com/office/drawing/2014/main" id="{B9E162EA-5AF3-6A47-9F28-5D88C8A8D79C}"/>
              </a:ext>
            </a:extLst>
          </p:cNvPr>
          <p:cNvSpPr txBox="1">
            <a:spLocks/>
          </p:cNvSpPr>
          <p:nvPr/>
        </p:nvSpPr>
        <p:spPr>
          <a:xfrm>
            <a:off x="1820053" y="3738045"/>
            <a:ext cx="784909"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sz="1600" dirty="0"/>
              <a:t>USA</a:t>
            </a:r>
          </a:p>
        </p:txBody>
      </p:sp>
      <p:sp>
        <p:nvSpPr>
          <p:cNvPr id="30" name="Subtitle 2">
            <a:extLst>
              <a:ext uri="{FF2B5EF4-FFF2-40B4-BE49-F238E27FC236}">
                <a16:creationId xmlns:a16="http://schemas.microsoft.com/office/drawing/2014/main" id="{27C6896C-C581-9A49-B5C9-854EC2F70513}"/>
              </a:ext>
            </a:extLst>
          </p:cNvPr>
          <p:cNvSpPr txBox="1">
            <a:spLocks/>
          </p:cNvSpPr>
          <p:nvPr/>
        </p:nvSpPr>
        <p:spPr>
          <a:xfrm>
            <a:off x="4893590" y="3769818"/>
            <a:ext cx="1128662"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sz="1600" dirty="0"/>
              <a:t>Australia</a:t>
            </a:r>
          </a:p>
        </p:txBody>
      </p:sp>
      <p:cxnSp>
        <p:nvCxnSpPr>
          <p:cNvPr id="62" name="Straight Arrow Connector 61">
            <a:extLst>
              <a:ext uri="{FF2B5EF4-FFF2-40B4-BE49-F238E27FC236}">
                <a16:creationId xmlns:a16="http://schemas.microsoft.com/office/drawing/2014/main" id="{06B611B6-E6F7-694D-9FFA-6A9E89580ED0}"/>
              </a:ext>
            </a:extLst>
          </p:cNvPr>
          <p:cNvCxnSpPr/>
          <p:nvPr/>
        </p:nvCxnSpPr>
        <p:spPr>
          <a:xfrm>
            <a:off x="2210244" y="3551854"/>
            <a:ext cx="0" cy="18619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Subtitle 2">
            <a:extLst>
              <a:ext uri="{FF2B5EF4-FFF2-40B4-BE49-F238E27FC236}">
                <a16:creationId xmlns:a16="http://schemas.microsoft.com/office/drawing/2014/main" id="{B35EC7C7-9B19-1E49-BD75-EEA30157F700}"/>
              </a:ext>
            </a:extLst>
          </p:cNvPr>
          <p:cNvSpPr txBox="1">
            <a:spLocks/>
          </p:cNvSpPr>
          <p:nvPr/>
        </p:nvSpPr>
        <p:spPr>
          <a:xfrm>
            <a:off x="3215852" y="3736353"/>
            <a:ext cx="1624265"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sz="1600" dirty="0"/>
              <a:t>Germany</a:t>
            </a:r>
          </a:p>
        </p:txBody>
      </p:sp>
      <p:sp>
        <p:nvSpPr>
          <p:cNvPr id="64" name="Subtitle 2">
            <a:extLst>
              <a:ext uri="{FF2B5EF4-FFF2-40B4-BE49-F238E27FC236}">
                <a16:creationId xmlns:a16="http://schemas.microsoft.com/office/drawing/2014/main" id="{477C1BB3-1B50-ED46-8D69-912141962FDD}"/>
              </a:ext>
            </a:extLst>
          </p:cNvPr>
          <p:cNvSpPr txBox="1">
            <a:spLocks/>
          </p:cNvSpPr>
          <p:nvPr/>
        </p:nvSpPr>
        <p:spPr>
          <a:xfrm>
            <a:off x="6582435" y="3736354"/>
            <a:ext cx="784893"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sz="1600" dirty="0"/>
              <a:t>Stay</a:t>
            </a:r>
          </a:p>
        </p:txBody>
      </p:sp>
      <p:sp>
        <p:nvSpPr>
          <p:cNvPr id="72" name="Google Shape;10487;p59">
            <a:extLst>
              <a:ext uri="{FF2B5EF4-FFF2-40B4-BE49-F238E27FC236}">
                <a16:creationId xmlns:a16="http://schemas.microsoft.com/office/drawing/2014/main" id="{296BAA47-F3BB-9F42-8D08-E69861692ECD}"/>
              </a:ext>
            </a:extLst>
          </p:cNvPr>
          <p:cNvSpPr/>
          <p:nvPr/>
        </p:nvSpPr>
        <p:spPr>
          <a:xfrm>
            <a:off x="5905764" y="958396"/>
            <a:ext cx="568750" cy="5262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TextBox 25">
            <a:extLst>
              <a:ext uri="{FF2B5EF4-FFF2-40B4-BE49-F238E27FC236}">
                <a16:creationId xmlns:a16="http://schemas.microsoft.com/office/drawing/2014/main" id="{A186DA71-71DC-4F94-9533-58AA93DC9635}"/>
              </a:ext>
            </a:extLst>
          </p:cNvPr>
          <p:cNvSpPr txBox="1"/>
          <p:nvPr/>
        </p:nvSpPr>
        <p:spPr>
          <a:xfrm>
            <a:off x="1101050" y="2050396"/>
            <a:ext cx="589125" cy="307777"/>
          </a:xfrm>
          <a:prstGeom prst="rect">
            <a:avLst/>
          </a:prstGeom>
          <a:noFill/>
        </p:spPr>
        <p:txBody>
          <a:bodyPr wrap="square">
            <a:spAutoFit/>
          </a:bodyPr>
          <a:lstStyle/>
          <a:p>
            <a:r>
              <a:rPr lang="en-US" dirty="0">
                <a:solidFill>
                  <a:schemeClr val="tx2"/>
                </a:solidFill>
                <a:latin typeface="Cambria Math" panose="02040503050406030204" pitchFamily="18" charset="0"/>
              </a:rPr>
              <a:t>2.9</a:t>
            </a:r>
            <a:endParaRPr lang="en-US" dirty="0"/>
          </a:p>
        </p:txBody>
      </p:sp>
      <p:sp>
        <p:nvSpPr>
          <p:cNvPr id="31" name="TextBox 30">
            <a:extLst>
              <a:ext uri="{FF2B5EF4-FFF2-40B4-BE49-F238E27FC236}">
                <a16:creationId xmlns:a16="http://schemas.microsoft.com/office/drawing/2014/main" id="{C0BF3BD7-CFC5-4AAA-B40E-7B7D6A0F9A7E}"/>
              </a:ext>
            </a:extLst>
          </p:cNvPr>
          <p:cNvSpPr txBox="1"/>
          <p:nvPr/>
        </p:nvSpPr>
        <p:spPr>
          <a:xfrm>
            <a:off x="2549452" y="2071284"/>
            <a:ext cx="589125" cy="307777"/>
          </a:xfrm>
          <a:prstGeom prst="rect">
            <a:avLst/>
          </a:prstGeom>
          <a:noFill/>
        </p:spPr>
        <p:txBody>
          <a:bodyPr wrap="square">
            <a:spAutoFit/>
          </a:bodyPr>
          <a:lstStyle/>
          <a:p>
            <a:r>
              <a:rPr lang="en-US" dirty="0">
                <a:solidFill>
                  <a:schemeClr val="tx2"/>
                </a:solidFill>
                <a:latin typeface="Cambria Math" panose="02040503050406030204" pitchFamily="18" charset="0"/>
                <a:ea typeface="Cambria Math" panose="02040503050406030204" pitchFamily="18" charset="0"/>
              </a:rPr>
              <a:t>3.4</a:t>
            </a:r>
            <a:endParaRPr lang="en-US" dirty="0"/>
          </a:p>
        </p:txBody>
      </p:sp>
      <p:sp>
        <p:nvSpPr>
          <p:cNvPr id="32" name="TextBox 31">
            <a:extLst>
              <a:ext uri="{FF2B5EF4-FFF2-40B4-BE49-F238E27FC236}">
                <a16:creationId xmlns:a16="http://schemas.microsoft.com/office/drawing/2014/main" id="{3587D777-0B48-4E9F-80C8-DE1C568E1B8C}"/>
              </a:ext>
            </a:extLst>
          </p:cNvPr>
          <p:cNvSpPr txBox="1"/>
          <p:nvPr/>
        </p:nvSpPr>
        <p:spPr>
          <a:xfrm>
            <a:off x="3658646" y="2071874"/>
            <a:ext cx="589125" cy="307777"/>
          </a:xfrm>
          <a:prstGeom prst="rect">
            <a:avLst/>
          </a:prstGeom>
          <a:noFill/>
        </p:spPr>
        <p:txBody>
          <a:bodyPr wrap="square">
            <a:spAutoFit/>
          </a:bodyPr>
          <a:lstStyle/>
          <a:p>
            <a:r>
              <a:rPr lang="en-US" dirty="0">
                <a:solidFill>
                  <a:schemeClr val="tx2"/>
                </a:solidFill>
                <a:latin typeface="Cambria Math" panose="02040503050406030204" pitchFamily="18" charset="0"/>
                <a:ea typeface="Cambria Math" panose="02040503050406030204" pitchFamily="18" charset="0"/>
              </a:rPr>
              <a:t>1.4</a:t>
            </a:r>
            <a:endParaRPr lang="en-US" dirty="0"/>
          </a:p>
        </p:txBody>
      </p:sp>
      <p:sp>
        <p:nvSpPr>
          <p:cNvPr id="33" name="TextBox 32">
            <a:extLst>
              <a:ext uri="{FF2B5EF4-FFF2-40B4-BE49-F238E27FC236}">
                <a16:creationId xmlns:a16="http://schemas.microsoft.com/office/drawing/2014/main" id="{F4C37586-4383-4FE8-B8E8-6CA00B932C9F}"/>
              </a:ext>
            </a:extLst>
          </p:cNvPr>
          <p:cNvSpPr txBox="1"/>
          <p:nvPr/>
        </p:nvSpPr>
        <p:spPr>
          <a:xfrm>
            <a:off x="4765341" y="2073734"/>
            <a:ext cx="589125" cy="307777"/>
          </a:xfrm>
          <a:prstGeom prst="rect">
            <a:avLst/>
          </a:prstGeom>
          <a:noFill/>
        </p:spPr>
        <p:txBody>
          <a:bodyPr wrap="square">
            <a:spAutoFit/>
          </a:bodyPr>
          <a:lstStyle/>
          <a:p>
            <a:r>
              <a:rPr lang="en-US" dirty="0">
                <a:solidFill>
                  <a:schemeClr val="tx2"/>
                </a:solidFill>
                <a:latin typeface="Cambria Math" panose="02040503050406030204" pitchFamily="18" charset="0"/>
                <a:ea typeface="Cambria Math" panose="02040503050406030204" pitchFamily="18" charset="0"/>
              </a:rPr>
              <a:t>2.3</a:t>
            </a:r>
            <a:endParaRPr lang="en-US" dirty="0"/>
          </a:p>
        </p:txBody>
      </p:sp>
      <p:sp>
        <p:nvSpPr>
          <p:cNvPr id="6" name="Right Brace 5">
            <a:extLst>
              <a:ext uri="{FF2B5EF4-FFF2-40B4-BE49-F238E27FC236}">
                <a16:creationId xmlns:a16="http://schemas.microsoft.com/office/drawing/2014/main" id="{BC5AF887-CDEA-47E1-B1F2-3DC9BD27D4FF}"/>
              </a:ext>
            </a:extLst>
          </p:cNvPr>
          <p:cNvSpPr/>
          <p:nvPr/>
        </p:nvSpPr>
        <p:spPr>
          <a:xfrm rot="5400000">
            <a:off x="1160752" y="1116457"/>
            <a:ext cx="390191" cy="1373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ight Brace 33">
            <a:extLst>
              <a:ext uri="{FF2B5EF4-FFF2-40B4-BE49-F238E27FC236}">
                <a16:creationId xmlns:a16="http://schemas.microsoft.com/office/drawing/2014/main" id="{29D9C400-F03B-41FE-B755-136B121A8497}"/>
              </a:ext>
            </a:extLst>
          </p:cNvPr>
          <p:cNvSpPr/>
          <p:nvPr/>
        </p:nvSpPr>
        <p:spPr>
          <a:xfrm rot="5400000">
            <a:off x="2534358" y="1125271"/>
            <a:ext cx="390191" cy="1373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34">
            <a:extLst>
              <a:ext uri="{FF2B5EF4-FFF2-40B4-BE49-F238E27FC236}">
                <a16:creationId xmlns:a16="http://schemas.microsoft.com/office/drawing/2014/main" id="{351D11B9-E589-459D-AAA5-0F2D32738653}"/>
              </a:ext>
            </a:extLst>
          </p:cNvPr>
          <p:cNvSpPr/>
          <p:nvPr/>
        </p:nvSpPr>
        <p:spPr>
          <a:xfrm rot="5400000">
            <a:off x="3681553" y="1386144"/>
            <a:ext cx="390191" cy="9207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a:extLst>
              <a:ext uri="{FF2B5EF4-FFF2-40B4-BE49-F238E27FC236}">
                <a16:creationId xmlns:a16="http://schemas.microsoft.com/office/drawing/2014/main" id="{371EFD24-185F-45F0-9D52-B0ACFFB9F9EA}"/>
              </a:ext>
            </a:extLst>
          </p:cNvPr>
          <p:cNvSpPr/>
          <p:nvPr/>
        </p:nvSpPr>
        <p:spPr>
          <a:xfrm rot="5400000">
            <a:off x="4761551" y="1235693"/>
            <a:ext cx="390191" cy="12392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1527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1"/>
                                        </p:tgtEl>
                                      </p:cBhvr>
                                    </p:animEffect>
                                    <p:set>
                                      <p:cBhvr>
                                        <p:cTn id="55" dur="1" fill="hold">
                                          <p:stCondLst>
                                            <p:cond delay="499"/>
                                          </p:stCondLst>
                                        </p:cTn>
                                        <p:tgtEl>
                                          <p:spTgt spid="3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6"/>
                                        </p:tgtEl>
                                      </p:cBhvr>
                                    </p:animEffect>
                                    <p:set>
                                      <p:cBhvr>
                                        <p:cTn id="58" dur="1" fill="hold">
                                          <p:stCondLst>
                                            <p:cond delay="499"/>
                                          </p:stCondLst>
                                        </p:cTn>
                                        <p:tgtEl>
                                          <p:spTgt spid="2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34"/>
                                        </p:tgtEl>
                                      </p:cBhvr>
                                    </p:animEffect>
                                    <p:set>
                                      <p:cBhvr>
                                        <p:cTn id="64" dur="1" fill="hold">
                                          <p:stCondLst>
                                            <p:cond delay="499"/>
                                          </p:stCondLst>
                                        </p:cTn>
                                        <p:tgtEl>
                                          <p:spTgt spid="3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6"/>
                                        </p:tgtEl>
                                      </p:cBhvr>
                                    </p:animEffect>
                                    <p:set>
                                      <p:cBhvr>
                                        <p:cTn id="67" dur="1" fill="hold">
                                          <p:stCondLst>
                                            <p:cond delay="499"/>
                                          </p:stCondLst>
                                        </p:cTn>
                                        <p:tgtEl>
                                          <p:spTgt spid="3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35"/>
                                        </p:tgtEl>
                                      </p:cBhvr>
                                    </p:animEffect>
                                    <p:set>
                                      <p:cBhvr>
                                        <p:cTn id="70" dur="1" fill="hold">
                                          <p:stCondLst>
                                            <p:cond delay="499"/>
                                          </p:stCondLst>
                                        </p:cTn>
                                        <p:tgtEl>
                                          <p:spTgt spid="35"/>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500"/>
                                        <p:tgtEl>
                                          <p:spTgt spid="1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nodeType="with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500"/>
                                        <p:tgtEl>
                                          <p:spTgt spid="3"/>
                                        </p:tgtEl>
                                      </p:cBhvr>
                                    </p:animEffect>
                                  </p:childTnLst>
                                </p:cTn>
                              </p:par>
                              <p:par>
                                <p:cTn id="90" presetID="10" presetClass="entr" presetSubtype="0" fill="hold" nodeType="with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par>
                                <p:cTn id="93" presetID="10" presetClass="entr" presetSubtype="0" fill="hold" nodeType="with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par>
                                <p:cTn id="96" presetID="10" presetClass="entr" presetSubtype="0" fill="hold" nodeType="with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500"/>
                                        <p:tgtEl>
                                          <p:spTgt spid="23"/>
                                        </p:tgtEl>
                                      </p:cBhvr>
                                    </p:animEffect>
                                  </p:childTnLst>
                                </p:cTn>
                              </p:par>
                              <p:par>
                                <p:cTn id="99" presetID="10" presetClass="entr" presetSubtype="0" fill="hold" nodeType="with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fade">
                                      <p:cBhvr>
                                        <p:cTn id="101" dur="500"/>
                                        <p:tgtEl>
                                          <p:spTgt spid="27"/>
                                        </p:tgtEl>
                                      </p:cBhvr>
                                    </p:animEffect>
                                  </p:childTnLst>
                                </p:cTn>
                              </p:par>
                              <p:par>
                                <p:cTn id="102" presetID="10" presetClass="entr" presetSubtype="0" fill="hold"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fade">
                                      <p:cBhvr>
                                        <p:cTn id="110" dur="500"/>
                                        <p:tgtEl>
                                          <p:spTgt spid="2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500"/>
                                        <p:tgtEl>
                                          <p:spTgt spid="30"/>
                                        </p:tgtEl>
                                      </p:cBhvr>
                                    </p:animEffect>
                                  </p:childTnLst>
                                </p:cTn>
                              </p:par>
                              <p:par>
                                <p:cTn id="114" presetID="10" presetClass="entr" presetSubtype="0" fill="hold"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fade">
                                      <p:cBhvr>
                                        <p:cTn id="116" dur="500"/>
                                        <p:tgtEl>
                                          <p:spTgt spid="6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3"/>
                                        </p:tgtEl>
                                        <p:attrNameLst>
                                          <p:attrName>style.visibility</p:attrName>
                                        </p:attrNameLst>
                                      </p:cBhvr>
                                      <p:to>
                                        <p:strVal val="visible"/>
                                      </p:to>
                                    </p:set>
                                    <p:animEffect transition="in" filter="fade">
                                      <p:cBhvr>
                                        <p:cTn id="119" dur="500"/>
                                        <p:tgtEl>
                                          <p:spTgt spid="6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4"/>
                                        </p:tgtEl>
                                        <p:attrNameLst>
                                          <p:attrName>style.visibility</p:attrName>
                                        </p:attrNameLst>
                                      </p:cBhvr>
                                      <p:to>
                                        <p:strVal val="visible"/>
                                      </p:to>
                                    </p:set>
                                    <p:animEffect transition="in" filter="fade">
                                      <p:cBhvr>
                                        <p:cTn id="12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1" grpId="0" animBg="1"/>
      <p:bldP spid="24" grpId="0"/>
      <p:bldP spid="30" grpId="0"/>
      <p:bldP spid="63" grpId="0"/>
      <p:bldP spid="64" grpId="0"/>
      <p:bldP spid="26" grpId="0"/>
      <p:bldP spid="26" grpId="1"/>
      <p:bldP spid="31" grpId="0"/>
      <p:bldP spid="31" grpId="1"/>
      <p:bldP spid="32" grpId="0"/>
      <p:bldP spid="32" grpId="1"/>
      <p:bldP spid="33" grpId="0"/>
      <p:bldP spid="33" grpId="1"/>
      <p:bldP spid="6" grpId="0" animBg="1"/>
      <p:bldP spid="6" grpId="1" animBg="1"/>
      <p:bldP spid="34" grpId="0" animBg="1"/>
      <p:bldP spid="34" grpId="1" animBg="1"/>
      <p:bldP spid="35" grpId="0" animBg="1"/>
      <p:bldP spid="35" grpId="1" animBg="1"/>
      <p:bldP spid="36" grpId="0" animBg="1"/>
      <p:bldP spid="3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9270" y="1371600"/>
            <a:ext cx="6703530" cy="2635401"/>
          </a:xfrm>
          <a:prstGeom prst="rect">
            <a:avLst/>
          </a:prstGeom>
          <a:noFill/>
        </p:spPr>
        <p:txBody>
          <a:bodyPr wrap="square" rtlCol="0">
            <a:spAutoFit/>
          </a:bodyPr>
          <a:lstStyle/>
          <a:p>
            <a:pPr marL="285750" indent="-285750">
              <a:lnSpc>
                <a:spcPct val="150000"/>
              </a:lnSpc>
              <a:buFont typeface="Arial" charset="0"/>
              <a:buChar char="•"/>
            </a:pPr>
            <a:r>
              <a:rPr lang="en-US" dirty="0">
                <a:latin typeface="Maven Pro" panose="020B0604020202020204" charset="0"/>
              </a:rPr>
              <a:t>We differentiate between men and women</a:t>
            </a:r>
          </a:p>
          <a:p>
            <a:pPr marL="285750" indent="-285750">
              <a:lnSpc>
                <a:spcPct val="150000"/>
              </a:lnSpc>
              <a:buFont typeface="Arial" charset="0"/>
              <a:buChar char="•"/>
            </a:pPr>
            <a:r>
              <a:rPr lang="en-US" dirty="0">
                <a:latin typeface="Maven Pro" panose="020B0604020202020204" charset="0"/>
              </a:rPr>
              <a:t>Ambition decreases with age</a:t>
            </a:r>
          </a:p>
          <a:p>
            <a:pPr marL="285750" indent="-285750">
              <a:lnSpc>
                <a:spcPct val="150000"/>
              </a:lnSpc>
              <a:buFont typeface="Arial" charset="0"/>
              <a:buChar char="•"/>
            </a:pPr>
            <a:r>
              <a:rPr lang="en-US" dirty="0">
                <a:latin typeface="Maven Pro" panose="020B0604020202020204" charset="0"/>
              </a:rPr>
              <a:t>Each agent can migrate only once (at the moment)</a:t>
            </a:r>
          </a:p>
          <a:p>
            <a:pPr marL="285750" indent="-285750">
              <a:lnSpc>
                <a:spcPct val="150000"/>
              </a:lnSpc>
              <a:buFont typeface="Arial" charset="0"/>
              <a:buChar char="•"/>
            </a:pPr>
            <a:r>
              <a:rPr lang="en-US" dirty="0">
                <a:latin typeface="Maven Pro" panose="020B0604020202020204" charset="0"/>
              </a:rPr>
              <a:t>Agents are 25-75 years old</a:t>
            </a:r>
          </a:p>
          <a:p>
            <a:pPr marL="285750" indent="-285750">
              <a:lnSpc>
                <a:spcPct val="150000"/>
              </a:lnSpc>
              <a:buFont typeface="Arial" charset="0"/>
              <a:buChar char="•"/>
            </a:pPr>
            <a:r>
              <a:rPr lang="en-US" dirty="0">
                <a:latin typeface="Maven Pro" panose="020B0604020202020204" charset="0"/>
              </a:rPr>
              <a:t>The population of each country is increased by 1% each year</a:t>
            </a:r>
          </a:p>
          <a:p>
            <a:pPr marL="285750" indent="-285750">
              <a:lnSpc>
                <a:spcPct val="150000"/>
              </a:lnSpc>
              <a:buFont typeface="Arial" charset="0"/>
              <a:buChar char="•"/>
            </a:pPr>
            <a:r>
              <a:rPr lang="en-US" dirty="0">
                <a:latin typeface="Maven Pro" panose="020B0604020202020204" charset="0"/>
              </a:rPr>
              <a:t>The</a:t>
            </a:r>
            <a:r>
              <a:rPr lang="fa-IR" dirty="0">
                <a:latin typeface="Maven Pro" panose="020B0604020202020204" charset="0"/>
              </a:rPr>
              <a:t> </a:t>
            </a:r>
            <a:r>
              <a:rPr lang="en-US" dirty="0">
                <a:latin typeface="Maven Pro" panose="020B0604020202020204" charset="0"/>
              </a:rPr>
              <a:t>average probability of migration is proportional to the share of migrants among highly-educated people</a:t>
            </a:r>
          </a:p>
          <a:p>
            <a:pPr marL="285750" indent="-285750">
              <a:lnSpc>
                <a:spcPct val="150000"/>
              </a:lnSpc>
              <a:buFont typeface="Arial" charset="0"/>
              <a:buChar char="•"/>
            </a:pPr>
            <a:r>
              <a:rPr lang="en-US" dirty="0">
                <a:latin typeface="Maven Pro" panose="020B0604020202020204" charset="0"/>
              </a:rPr>
              <a:t>All macroeconomic features are updated each year based on real data</a:t>
            </a:r>
          </a:p>
        </p:txBody>
      </p:sp>
      <p:sp>
        <p:nvSpPr>
          <p:cNvPr id="26" name="Title 1">
            <a:extLst>
              <a:ext uri="{FF2B5EF4-FFF2-40B4-BE49-F238E27FC236}">
                <a16:creationId xmlns:a16="http://schemas.microsoft.com/office/drawing/2014/main" id="{63BA5A70-33C6-6E4D-A4F7-BAB187E098DA}"/>
              </a:ext>
            </a:extLst>
          </p:cNvPr>
          <p:cNvSpPr txBox="1">
            <a:spLocks/>
          </p:cNvSpPr>
          <p:nvPr/>
        </p:nvSpPr>
        <p:spPr>
          <a:xfrm>
            <a:off x="459270" y="351550"/>
            <a:ext cx="4392129"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tx2"/>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r>
              <a:rPr lang="en-US" sz="4000" dirty="0"/>
              <a:t>ASSUMPTIONS</a:t>
            </a:r>
          </a:p>
        </p:txBody>
      </p:sp>
    </p:spTree>
    <p:extLst>
      <p:ext uri="{BB962C8B-B14F-4D97-AF65-F5344CB8AC3E}">
        <p14:creationId xmlns:p14="http://schemas.microsoft.com/office/powerpoint/2010/main" val="320384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66CD5F-0CCB-C54F-86A2-08CB8DE9D250}"/>
              </a:ext>
            </a:extLst>
          </p:cNvPr>
          <p:cNvSpPr>
            <a:spLocks noGrp="1"/>
          </p:cNvSpPr>
          <p:nvPr>
            <p:ph type="ctrTitle"/>
          </p:nvPr>
        </p:nvSpPr>
        <p:spPr>
          <a:xfrm>
            <a:off x="155362" y="162838"/>
            <a:ext cx="2487630" cy="851689"/>
          </a:xfrm>
        </p:spPr>
        <p:txBody>
          <a:bodyPr/>
          <a:lstStyle/>
          <a:p>
            <a:r>
              <a:rPr lang="en-US" sz="4500" dirty="0"/>
              <a:t>SUMMARY</a:t>
            </a:r>
          </a:p>
        </p:txBody>
      </p:sp>
      <p:sp>
        <p:nvSpPr>
          <p:cNvPr id="6" name="Pentagon 5">
            <a:extLst>
              <a:ext uri="{FF2B5EF4-FFF2-40B4-BE49-F238E27FC236}">
                <a16:creationId xmlns:a16="http://schemas.microsoft.com/office/drawing/2014/main" id="{61DAE377-D328-8E42-B6A5-9929FCDD94AB}"/>
              </a:ext>
            </a:extLst>
          </p:cNvPr>
          <p:cNvSpPr/>
          <p:nvPr/>
        </p:nvSpPr>
        <p:spPr>
          <a:xfrm>
            <a:off x="1283919" y="1050130"/>
            <a:ext cx="1077239" cy="583221"/>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START</a:t>
            </a:r>
          </a:p>
        </p:txBody>
      </p:sp>
      <p:sp>
        <p:nvSpPr>
          <p:cNvPr id="7" name="Parallelogram 6">
            <a:extLst>
              <a:ext uri="{FF2B5EF4-FFF2-40B4-BE49-F238E27FC236}">
                <a16:creationId xmlns:a16="http://schemas.microsoft.com/office/drawing/2014/main" id="{20511CF9-FB2C-A247-AA2A-18C454AFC125}"/>
              </a:ext>
            </a:extLst>
          </p:cNvPr>
          <p:cNvSpPr/>
          <p:nvPr/>
        </p:nvSpPr>
        <p:spPr>
          <a:xfrm>
            <a:off x="3776599" y="1050130"/>
            <a:ext cx="1077238" cy="583221"/>
          </a:xfrm>
          <a:prstGeom prst="parallelogram">
            <a:avLst>
              <a:gd name="adj" fmla="val 25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a:t>
            </a:r>
          </a:p>
        </p:txBody>
      </p:sp>
      <p:sp>
        <p:nvSpPr>
          <p:cNvPr id="8" name="Rectangle 7">
            <a:extLst>
              <a:ext uri="{FF2B5EF4-FFF2-40B4-BE49-F238E27FC236}">
                <a16:creationId xmlns:a16="http://schemas.microsoft.com/office/drawing/2014/main" id="{1637DCAF-F810-CC4A-ACF5-A0D637E502A1}"/>
              </a:ext>
            </a:extLst>
          </p:cNvPr>
          <p:cNvSpPr/>
          <p:nvPr/>
        </p:nvSpPr>
        <p:spPr>
          <a:xfrm>
            <a:off x="6012492" y="987460"/>
            <a:ext cx="1290181" cy="708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Activate the agent</a:t>
            </a:r>
          </a:p>
        </p:txBody>
      </p:sp>
      <p:sp>
        <p:nvSpPr>
          <p:cNvPr id="9" name="Rectangle 8">
            <a:extLst>
              <a:ext uri="{FF2B5EF4-FFF2-40B4-BE49-F238E27FC236}">
                <a16:creationId xmlns:a16="http://schemas.microsoft.com/office/drawing/2014/main" id="{FBD91A36-9F11-F74B-B2B9-D225AD8E2243}"/>
              </a:ext>
            </a:extLst>
          </p:cNvPr>
          <p:cNvSpPr/>
          <p:nvPr/>
        </p:nvSpPr>
        <p:spPr>
          <a:xfrm>
            <a:off x="5749445" y="2129787"/>
            <a:ext cx="1816275" cy="708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probabilities for each country</a:t>
            </a:r>
          </a:p>
        </p:txBody>
      </p:sp>
      <p:sp>
        <p:nvSpPr>
          <p:cNvPr id="10" name="Rectangle 9">
            <a:extLst>
              <a:ext uri="{FF2B5EF4-FFF2-40B4-BE49-F238E27FC236}">
                <a16:creationId xmlns:a16="http://schemas.microsoft.com/office/drawing/2014/main" id="{67986188-A02F-D74C-A723-F040F4EBB370}"/>
              </a:ext>
            </a:extLst>
          </p:cNvPr>
          <p:cNvSpPr/>
          <p:nvPr/>
        </p:nvSpPr>
        <p:spPr>
          <a:xfrm>
            <a:off x="3519813" y="2192457"/>
            <a:ext cx="1415441" cy="58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Draw a random number</a:t>
            </a:r>
          </a:p>
        </p:txBody>
      </p:sp>
      <p:sp>
        <p:nvSpPr>
          <p:cNvPr id="11" name="Rectangle 10">
            <a:extLst>
              <a:ext uri="{FF2B5EF4-FFF2-40B4-BE49-F238E27FC236}">
                <a16:creationId xmlns:a16="http://schemas.microsoft.com/office/drawing/2014/main" id="{A9DAB0A2-504C-C84C-9ED5-8240BD2B323D}"/>
              </a:ext>
            </a:extLst>
          </p:cNvPr>
          <p:cNvSpPr/>
          <p:nvPr/>
        </p:nvSpPr>
        <p:spPr>
          <a:xfrm>
            <a:off x="1193101" y="3357844"/>
            <a:ext cx="1070976" cy="662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Move</a:t>
            </a:r>
          </a:p>
          <a:p>
            <a:pPr algn="ctr"/>
            <a:r>
              <a:rPr lang="en-US" dirty="0"/>
              <a:t>(or stay)</a:t>
            </a:r>
          </a:p>
        </p:txBody>
      </p:sp>
      <p:sp>
        <p:nvSpPr>
          <p:cNvPr id="12" name="Rectangle 11">
            <a:extLst>
              <a:ext uri="{FF2B5EF4-FFF2-40B4-BE49-F238E27FC236}">
                <a16:creationId xmlns:a16="http://schemas.microsoft.com/office/drawing/2014/main" id="{A5089F1D-B39D-C440-B171-CBCEF8D4F889}"/>
              </a:ext>
            </a:extLst>
          </p:cNvPr>
          <p:cNvSpPr/>
          <p:nvPr/>
        </p:nvSpPr>
        <p:spPr>
          <a:xfrm>
            <a:off x="3269293" y="3178684"/>
            <a:ext cx="1528177" cy="1052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countries features</a:t>
            </a:r>
          </a:p>
          <a:p>
            <a:pPr algn="ctr"/>
            <a:r>
              <a:rPr lang="en-US" dirty="0"/>
              <a:t>&amp; Agents attributes</a:t>
            </a:r>
          </a:p>
        </p:txBody>
      </p:sp>
      <p:sp>
        <p:nvSpPr>
          <p:cNvPr id="13" name="Diamond 12">
            <a:extLst>
              <a:ext uri="{FF2B5EF4-FFF2-40B4-BE49-F238E27FC236}">
                <a16:creationId xmlns:a16="http://schemas.microsoft.com/office/drawing/2014/main" id="{9C579C8E-9B07-4244-A0A1-8CEB9A59FA15}"/>
              </a:ext>
            </a:extLst>
          </p:cNvPr>
          <p:cNvSpPr/>
          <p:nvPr/>
        </p:nvSpPr>
        <p:spPr>
          <a:xfrm>
            <a:off x="908135" y="2018215"/>
            <a:ext cx="1640909" cy="931703"/>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Country choice</a:t>
            </a:r>
          </a:p>
        </p:txBody>
      </p:sp>
      <p:sp>
        <p:nvSpPr>
          <p:cNvPr id="14" name="Diamond 13">
            <a:extLst>
              <a:ext uri="{FF2B5EF4-FFF2-40B4-BE49-F238E27FC236}">
                <a16:creationId xmlns:a16="http://schemas.microsoft.com/office/drawing/2014/main" id="{C35A1513-E5F6-0340-BE77-93BB9546690A}"/>
              </a:ext>
            </a:extLst>
          </p:cNvPr>
          <p:cNvSpPr/>
          <p:nvPr/>
        </p:nvSpPr>
        <p:spPr>
          <a:xfrm>
            <a:off x="5749445" y="3334743"/>
            <a:ext cx="1816275" cy="740641"/>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 &gt;= 30?</a:t>
            </a:r>
          </a:p>
        </p:txBody>
      </p:sp>
      <p:cxnSp>
        <p:nvCxnSpPr>
          <p:cNvPr id="16" name="Straight Arrow Connector 15">
            <a:extLst>
              <a:ext uri="{FF2B5EF4-FFF2-40B4-BE49-F238E27FC236}">
                <a16:creationId xmlns:a16="http://schemas.microsoft.com/office/drawing/2014/main" id="{7B721D8F-8829-4D42-9376-557F1FC76943}"/>
              </a:ext>
            </a:extLst>
          </p:cNvPr>
          <p:cNvCxnSpPr>
            <a:cxnSpLocks/>
            <a:stCxn id="6" idx="3"/>
            <a:endCxn id="7" idx="5"/>
          </p:cNvCxnSpPr>
          <p:nvPr/>
        </p:nvCxnSpPr>
        <p:spPr>
          <a:xfrm>
            <a:off x="2361158" y="1341741"/>
            <a:ext cx="148834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3387E21-369A-9D4E-A215-CB186015D022}"/>
              </a:ext>
            </a:extLst>
          </p:cNvPr>
          <p:cNvCxnSpPr>
            <a:cxnSpLocks/>
            <a:stCxn id="7" idx="2"/>
            <a:endCxn id="8" idx="1"/>
          </p:cNvCxnSpPr>
          <p:nvPr/>
        </p:nvCxnSpPr>
        <p:spPr>
          <a:xfrm>
            <a:off x="4780934" y="1341741"/>
            <a:ext cx="123155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E67DF3-49DF-7C48-8AE3-3AA19090EB54}"/>
              </a:ext>
            </a:extLst>
          </p:cNvPr>
          <p:cNvCxnSpPr>
            <a:cxnSpLocks/>
            <a:stCxn id="8" idx="2"/>
            <a:endCxn id="9" idx="0"/>
          </p:cNvCxnSpPr>
          <p:nvPr/>
        </p:nvCxnSpPr>
        <p:spPr>
          <a:xfrm>
            <a:off x="6657583" y="1696022"/>
            <a:ext cx="0" cy="4337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05F19B1-AD74-7242-92F3-E1E3F4091639}"/>
              </a:ext>
            </a:extLst>
          </p:cNvPr>
          <p:cNvCxnSpPr>
            <a:cxnSpLocks/>
            <a:stCxn id="13" idx="2"/>
            <a:endCxn id="11" idx="0"/>
          </p:cNvCxnSpPr>
          <p:nvPr/>
        </p:nvCxnSpPr>
        <p:spPr>
          <a:xfrm flipH="1">
            <a:off x="1728589" y="2949918"/>
            <a:ext cx="1" cy="4079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A38A8C-53D1-0D4C-A7B9-5E89E46AB845}"/>
              </a:ext>
            </a:extLst>
          </p:cNvPr>
          <p:cNvCxnSpPr>
            <a:cxnSpLocks/>
            <a:stCxn id="11" idx="3"/>
            <a:endCxn id="12" idx="1"/>
          </p:cNvCxnSpPr>
          <p:nvPr/>
        </p:nvCxnSpPr>
        <p:spPr>
          <a:xfrm>
            <a:off x="2264077" y="3689021"/>
            <a:ext cx="1005216" cy="160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8E8BF2A-CD93-4B42-8F7F-E9298791F522}"/>
              </a:ext>
            </a:extLst>
          </p:cNvPr>
          <p:cNvCxnSpPr>
            <a:cxnSpLocks/>
            <a:stCxn id="12" idx="3"/>
            <a:endCxn id="14" idx="1"/>
          </p:cNvCxnSpPr>
          <p:nvPr/>
        </p:nvCxnSpPr>
        <p:spPr>
          <a:xfrm>
            <a:off x="4797470" y="3705063"/>
            <a:ext cx="951975"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6C782E-E0C2-4E43-9156-E11B56092180}"/>
              </a:ext>
            </a:extLst>
          </p:cNvPr>
          <p:cNvCxnSpPr>
            <a:cxnSpLocks/>
            <a:stCxn id="9" idx="1"/>
            <a:endCxn id="10" idx="3"/>
          </p:cNvCxnSpPr>
          <p:nvPr/>
        </p:nvCxnSpPr>
        <p:spPr>
          <a:xfrm flipH="1">
            <a:off x="4935254" y="2484068"/>
            <a:ext cx="8141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966EC11-E881-8D45-9167-AE785C904A1A}"/>
              </a:ext>
            </a:extLst>
          </p:cNvPr>
          <p:cNvCxnSpPr>
            <a:cxnSpLocks/>
            <a:stCxn id="10" idx="1"/>
            <a:endCxn id="13" idx="3"/>
          </p:cNvCxnSpPr>
          <p:nvPr/>
        </p:nvCxnSpPr>
        <p:spPr>
          <a:xfrm flipH="1" flipV="1">
            <a:off x="2549044" y="2484067"/>
            <a:ext cx="970769"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2C84199E-E1CA-084B-8B20-E6CF7F03EA87}"/>
              </a:ext>
            </a:extLst>
          </p:cNvPr>
          <p:cNvCxnSpPr>
            <a:cxnSpLocks/>
            <a:stCxn id="14" idx="3"/>
            <a:endCxn id="8" idx="3"/>
          </p:cNvCxnSpPr>
          <p:nvPr/>
        </p:nvCxnSpPr>
        <p:spPr>
          <a:xfrm flipH="1" flipV="1">
            <a:off x="7302673" y="1341741"/>
            <a:ext cx="263047" cy="2363323"/>
          </a:xfrm>
          <a:prstGeom prst="bentConnector3">
            <a:avLst>
              <a:gd name="adj1" fmla="val -18214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D8FD89F-0C8B-9A42-94CE-056C83706FC7}"/>
              </a:ext>
            </a:extLst>
          </p:cNvPr>
          <p:cNvCxnSpPr>
            <a:cxnSpLocks/>
            <a:stCxn id="14" idx="2"/>
            <a:endCxn id="70" idx="0"/>
          </p:cNvCxnSpPr>
          <p:nvPr/>
        </p:nvCxnSpPr>
        <p:spPr>
          <a:xfrm flipH="1">
            <a:off x="6657582" y="4075384"/>
            <a:ext cx="1" cy="4713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049A48EE-CF8E-AD4E-9FB9-CD41C289D939}"/>
              </a:ext>
            </a:extLst>
          </p:cNvPr>
          <p:cNvSpPr/>
          <p:nvPr/>
        </p:nvSpPr>
        <p:spPr>
          <a:xfrm>
            <a:off x="6203006" y="4546726"/>
            <a:ext cx="909151" cy="45115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END</a:t>
            </a:r>
          </a:p>
        </p:txBody>
      </p:sp>
      <p:sp>
        <p:nvSpPr>
          <p:cNvPr id="75" name="Subtitle 2">
            <a:extLst>
              <a:ext uri="{FF2B5EF4-FFF2-40B4-BE49-F238E27FC236}">
                <a16:creationId xmlns:a16="http://schemas.microsoft.com/office/drawing/2014/main" id="{C608AE66-7ACF-524C-A75A-4124BBC66A80}"/>
              </a:ext>
            </a:extLst>
          </p:cNvPr>
          <p:cNvSpPr txBox="1">
            <a:spLocks/>
          </p:cNvSpPr>
          <p:nvPr/>
        </p:nvSpPr>
        <p:spPr>
          <a:xfrm>
            <a:off x="6041776" y="4080884"/>
            <a:ext cx="741065" cy="290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sz="1600" dirty="0">
                <a:solidFill>
                  <a:schemeClr val="bg1"/>
                </a:solidFill>
              </a:rPr>
              <a:t>Yes</a:t>
            </a:r>
          </a:p>
        </p:txBody>
      </p:sp>
      <p:sp>
        <p:nvSpPr>
          <p:cNvPr id="76" name="Subtitle 2">
            <a:extLst>
              <a:ext uri="{FF2B5EF4-FFF2-40B4-BE49-F238E27FC236}">
                <a16:creationId xmlns:a16="http://schemas.microsoft.com/office/drawing/2014/main" id="{4294BB8F-445C-F047-8047-D6E4B4BC59C7}"/>
              </a:ext>
            </a:extLst>
          </p:cNvPr>
          <p:cNvSpPr txBox="1">
            <a:spLocks/>
          </p:cNvSpPr>
          <p:nvPr/>
        </p:nvSpPr>
        <p:spPr>
          <a:xfrm>
            <a:off x="7865332" y="2590517"/>
            <a:ext cx="741065" cy="3703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sz="1600" dirty="0">
                <a:solidFill>
                  <a:schemeClr val="bg1"/>
                </a:solidFill>
              </a:rPr>
              <a:t>No</a:t>
            </a:r>
          </a:p>
        </p:txBody>
      </p:sp>
      <p:grpSp>
        <p:nvGrpSpPr>
          <p:cNvPr id="77" name="Google Shape;402;p19">
            <a:extLst>
              <a:ext uri="{FF2B5EF4-FFF2-40B4-BE49-F238E27FC236}">
                <a16:creationId xmlns:a16="http://schemas.microsoft.com/office/drawing/2014/main" id="{B1A9879D-C40C-C04A-B7C8-778D9244F4C4}"/>
              </a:ext>
            </a:extLst>
          </p:cNvPr>
          <p:cNvGrpSpPr/>
          <p:nvPr/>
        </p:nvGrpSpPr>
        <p:grpSpPr>
          <a:xfrm>
            <a:off x="650096" y="2495129"/>
            <a:ext cx="214702" cy="2308597"/>
            <a:chOff x="8008096" y="2108910"/>
            <a:chExt cx="199001" cy="2139769"/>
          </a:xfrm>
        </p:grpSpPr>
        <p:sp>
          <p:nvSpPr>
            <p:cNvPr id="78" name="Google Shape;403;p19">
              <a:extLst>
                <a:ext uri="{FF2B5EF4-FFF2-40B4-BE49-F238E27FC236}">
                  <a16:creationId xmlns:a16="http://schemas.microsoft.com/office/drawing/2014/main" id="{4C177207-2513-7342-8255-DC0A667AE0F9}"/>
                </a:ext>
              </a:extLst>
            </p:cNvPr>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4;p19">
              <a:extLst>
                <a:ext uri="{FF2B5EF4-FFF2-40B4-BE49-F238E27FC236}">
                  <a16:creationId xmlns:a16="http://schemas.microsoft.com/office/drawing/2014/main" id="{959EB69C-2803-B94A-8B4A-41A8D9A40F09}"/>
                </a:ext>
              </a:extLst>
            </p:cNvPr>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406;p19">
            <a:extLst>
              <a:ext uri="{FF2B5EF4-FFF2-40B4-BE49-F238E27FC236}">
                <a16:creationId xmlns:a16="http://schemas.microsoft.com/office/drawing/2014/main" id="{A1EFF07D-93AC-4B4B-A356-968AE12FE6B9}"/>
              </a:ext>
            </a:extLst>
          </p:cNvPr>
          <p:cNvGrpSpPr/>
          <p:nvPr/>
        </p:nvGrpSpPr>
        <p:grpSpPr>
          <a:xfrm>
            <a:off x="227674" y="-178810"/>
            <a:ext cx="214702" cy="2308598"/>
            <a:chOff x="8008096" y="2108910"/>
            <a:chExt cx="199002" cy="2139770"/>
          </a:xfrm>
        </p:grpSpPr>
        <p:sp>
          <p:nvSpPr>
            <p:cNvPr id="81" name="Google Shape;407;p19">
              <a:extLst>
                <a:ext uri="{FF2B5EF4-FFF2-40B4-BE49-F238E27FC236}">
                  <a16:creationId xmlns:a16="http://schemas.microsoft.com/office/drawing/2014/main" id="{E45BBE15-A140-384E-8E74-D4D4F7B084B7}"/>
                </a:ext>
              </a:extLst>
            </p:cNvPr>
            <p:cNvSpPr/>
            <p:nvPr/>
          </p:nvSpPr>
          <p:spPr>
            <a:xfrm>
              <a:off x="8008096" y="4049705"/>
              <a:ext cx="199002"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8;p19">
              <a:extLst>
                <a:ext uri="{FF2B5EF4-FFF2-40B4-BE49-F238E27FC236}">
                  <a16:creationId xmlns:a16="http://schemas.microsoft.com/office/drawing/2014/main" id="{26D92F78-338D-B740-A5E7-0F430073E725}"/>
                </a:ext>
              </a:extLst>
            </p:cNvPr>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343;p17">
            <a:extLst>
              <a:ext uri="{FF2B5EF4-FFF2-40B4-BE49-F238E27FC236}">
                <a16:creationId xmlns:a16="http://schemas.microsoft.com/office/drawing/2014/main" id="{BBE93FCB-1A06-9046-A614-D2F8812B1C92}"/>
              </a:ext>
            </a:extLst>
          </p:cNvPr>
          <p:cNvSpPr/>
          <p:nvPr/>
        </p:nvSpPr>
        <p:spPr>
          <a:xfrm>
            <a:off x="1686821" y="48480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4;p17">
            <a:extLst>
              <a:ext uri="{FF2B5EF4-FFF2-40B4-BE49-F238E27FC236}">
                <a16:creationId xmlns:a16="http://schemas.microsoft.com/office/drawing/2014/main" id="{62B95014-5F87-F542-BD00-DF2C260CEC72}"/>
              </a:ext>
            </a:extLst>
          </p:cNvPr>
          <p:cNvSpPr/>
          <p:nvPr/>
        </p:nvSpPr>
        <p:spPr>
          <a:xfrm>
            <a:off x="3025296" y="431015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5;p17">
            <a:extLst>
              <a:ext uri="{FF2B5EF4-FFF2-40B4-BE49-F238E27FC236}">
                <a16:creationId xmlns:a16="http://schemas.microsoft.com/office/drawing/2014/main" id="{20E6F4D0-084C-5C42-88ED-7220E4E2B41E}"/>
              </a:ext>
            </a:extLst>
          </p:cNvPr>
          <p:cNvSpPr/>
          <p:nvPr/>
        </p:nvSpPr>
        <p:spPr>
          <a:xfrm>
            <a:off x="2398896" y="44543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6;p17">
            <a:extLst>
              <a:ext uri="{FF2B5EF4-FFF2-40B4-BE49-F238E27FC236}">
                <a16:creationId xmlns:a16="http://schemas.microsoft.com/office/drawing/2014/main" id="{146EA86A-69D4-054E-B889-7671D0FCED9F}"/>
              </a:ext>
            </a:extLst>
          </p:cNvPr>
          <p:cNvSpPr/>
          <p:nvPr/>
        </p:nvSpPr>
        <p:spPr>
          <a:xfrm>
            <a:off x="3161546" y="463272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7;p17">
            <a:extLst>
              <a:ext uri="{FF2B5EF4-FFF2-40B4-BE49-F238E27FC236}">
                <a16:creationId xmlns:a16="http://schemas.microsoft.com/office/drawing/2014/main" id="{E9E9652C-5F2A-8B42-BAEF-9A4776941068}"/>
              </a:ext>
            </a:extLst>
          </p:cNvPr>
          <p:cNvSpPr/>
          <p:nvPr/>
        </p:nvSpPr>
        <p:spPr>
          <a:xfrm>
            <a:off x="2838046" y="498712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011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9"/>
          <p:cNvSpPr txBox="1">
            <a:spLocks noGrp="1"/>
          </p:cNvSpPr>
          <p:nvPr>
            <p:ph type="ctrTitle" idx="4294967295"/>
          </p:nvPr>
        </p:nvSpPr>
        <p:spPr>
          <a:xfrm>
            <a:off x="1350248" y="1970615"/>
            <a:ext cx="5382760" cy="97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6000" dirty="0"/>
              <a:t>IMPLEMENTATION</a:t>
            </a:r>
          </a:p>
        </p:txBody>
      </p:sp>
      <p:sp>
        <p:nvSpPr>
          <p:cNvPr id="490" name="Google Shape;490;p29"/>
          <p:cNvSpPr/>
          <p:nvPr/>
        </p:nvSpPr>
        <p:spPr>
          <a:xfrm>
            <a:off x="6790692" y="1949978"/>
            <a:ext cx="1003060" cy="100306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369949" y="3869000"/>
            <a:ext cx="6188319"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29"/>
          <p:cNvCxnSpPr>
            <a:cxnSpLocks/>
          </p:cNvCxnSpPr>
          <p:nvPr/>
        </p:nvCxnSpPr>
        <p:spPr>
          <a:xfrm>
            <a:off x="7295664" y="2950249"/>
            <a:ext cx="0" cy="978000"/>
          </a:xfrm>
          <a:prstGeom prst="straightConnector1">
            <a:avLst/>
          </a:prstGeom>
          <a:noFill/>
          <a:ln w="19050" cap="flat" cmpd="sng">
            <a:solidFill>
              <a:schemeClr val="accent5"/>
            </a:solidFill>
            <a:prstDash val="solid"/>
            <a:round/>
            <a:headEnd type="none" w="med" len="med"/>
            <a:tailEnd type="none" w="med" len="med"/>
          </a:ln>
        </p:spPr>
      </p:cxnSp>
      <p:sp>
        <p:nvSpPr>
          <p:cNvPr id="491" name="Google Shape;491;p29"/>
          <p:cNvSpPr txBox="1">
            <a:spLocks noGrp="1"/>
          </p:cNvSpPr>
          <p:nvPr>
            <p:ph type="title"/>
          </p:nvPr>
        </p:nvSpPr>
        <p:spPr>
          <a:xfrm>
            <a:off x="6790692" y="1970615"/>
            <a:ext cx="1003060" cy="9589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dk2"/>
                </a:solidFill>
              </a:rPr>
              <a:t>05</a:t>
            </a:r>
            <a:endParaRPr sz="6000" dirty="0">
              <a:solidFill>
                <a:schemeClr val="dk2"/>
              </a:solidFill>
            </a:endParaRPr>
          </a:p>
        </p:txBody>
      </p:sp>
    </p:spTree>
    <p:extLst>
      <p:ext uri="{BB962C8B-B14F-4D97-AF65-F5344CB8AC3E}">
        <p14:creationId xmlns:p14="http://schemas.microsoft.com/office/powerpoint/2010/main" val="3078523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p4">
            <a:extLst>
              <a:ext uri="{FF2B5EF4-FFF2-40B4-BE49-F238E27FC236}">
                <a16:creationId xmlns:a16="http://schemas.microsoft.com/office/drawing/2014/main" id="{911E9EE6-B337-6147-B078-3F691E5764A0}"/>
              </a:ext>
            </a:extLst>
          </p:cNvPr>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3;p4">
            <a:extLst>
              <a:ext uri="{FF2B5EF4-FFF2-40B4-BE49-F238E27FC236}">
                <a16:creationId xmlns:a16="http://schemas.microsoft.com/office/drawing/2014/main" id="{A46A5043-6E3A-1B41-87AA-9C3034AFC491}"/>
              </a:ext>
            </a:extLst>
          </p:cNvPr>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4;p4">
            <a:extLst>
              <a:ext uri="{FF2B5EF4-FFF2-40B4-BE49-F238E27FC236}">
                <a16:creationId xmlns:a16="http://schemas.microsoft.com/office/drawing/2014/main" id="{A179097C-96A8-0E41-A07E-BFEC8BB5165C}"/>
              </a:ext>
            </a:extLst>
          </p:cNvPr>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p4">
            <a:extLst>
              <a:ext uri="{FF2B5EF4-FFF2-40B4-BE49-F238E27FC236}">
                <a16:creationId xmlns:a16="http://schemas.microsoft.com/office/drawing/2014/main" id="{13F54B63-17AD-BF4D-B25B-C26B1C539A4B}"/>
              </a:ext>
            </a:extLst>
          </p:cNvPr>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p4">
            <a:extLst>
              <a:ext uri="{FF2B5EF4-FFF2-40B4-BE49-F238E27FC236}">
                <a16:creationId xmlns:a16="http://schemas.microsoft.com/office/drawing/2014/main" id="{1F023735-6A66-FF4C-AC55-E9D18F033725}"/>
              </a:ext>
            </a:extLst>
          </p:cNvPr>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7;p4">
            <a:extLst>
              <a:ext uri="{FF2B5EF4-FFF2-40B4-BE49-F238E27FC236}">
                <a16:creationId xmlns:a16="http://schemas.microsoft.com/office/drawing/2014/main" id="{DBA63BE5-C17C-E04D-8CE0-4E42A03F387A}"/>
              </a:ext>
            </a:extLst>
          </p:cNvPr>
          <p:cNvGrpSpPr/>
          <p:nvPr/>
        </p:nvGrpSpPr>
        <p:grpSpPr>
          <a:xfrm>
            <a:off x="8148521" y="3004593"/>
            <a:ext cx="98059" cy="1147596"/>
            <a:chOff x="3347921" y="16006"/>
            <a:chExt cx="98059" cy="1147596"/>
          </a:xfrm>
        </p:grpSpPr>
        <p:sp>
          <p:nvSpPr>
            <p:cNvPr id="9" name="Google Shape;68;p4">
              <a:extLst>
                <a:ext uri="{FF2B5EF4-FFF2-40B4-BE49-F238E27FC236}">
                  <a16:creationId xmlns:a16="http://schemas.microsoft.com/office/drawing/2014/main" id="{F4D7F0FC-36CA-FE46-BC41-4F859554008A}"/>
                </a:ext>
              </a:extLst>
            </p:cNvPr>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p4">
              <a:extLst>
                <a:ext uri="{FF2B5EF4-FFF2-40B4-BE49-F238E27FC236}">
                  <a16:creationId xmlns:a16="http://schemas.microsoft.com/office/drawing/2014/main" id="{35C28653-F03C-DA46-9348-A9ED17A890E2}"/>
                </a:ext>
              </a:extLst>
            </p:cNvPr>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0;p4">
            <a:extLst>
              <a:ext uri="{FF2B5EF4-FFF2-40B4-BE49-F238E27FC236}">
                <a16:creationId xmlns:a16="http://schemas.microsoft.com/office/drawing/2014/main" id="{DF0FE22D-66AD-304F-B7A0-4CC8D7F92E71}"/>
              </a:ext>
            </a:extLst>
          </p:cNvPr>
          <p:cNvGrpSpPr/>
          <p:nvPr/>
        </p:nvGrpSpPr>
        <p:grpSpPr>
          <a:xfrm>
            <a:off x="281421" y="3769263"/>
            <a:ext cx="121172" cy="760495"/>
            <a:chOff x="5245196" y="3136513"/>
            <a:chExt cx="121172" cy="760495"/>
          </a:xfrm>
        </p:grpSpPr>
        <p:sp>
          <p:nvSpPr>
            <p:cNvPr id="12" name="Google Shape;71;p4">
              <a:extLst>
                <a:ext uri="{FF2B5EF4-FFF2-40B4-BE49-F238E27FC236}">
                  <a16:creationId xmlns:a16="http://schemas.microsoft.com/office/drawing/2014/main" id="{5A3733D8-1A8F-D042-9229-80C642CE453E}"/>
                </a:ext>
              </a:extLst>
            </p:cNvPr>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p4">
              <a:extLst>
                <a:ext uri="{FF2B5EF4-FFF2-40B4-BE49-F238E27FC236}">
                  <a16:creationId xmlns:a16="http://schemas.microsoft.com/office/drawing/2014/main" id="{D58E2E56-AA16-854B-BD53-A56C39ABFC5A}"/>
                </a:ext>
              </a:extLst>
            </p:cNvPr>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73;p4">
            <a:extLst>
              <a:ext uri="{FF2B5EF4-FFF2-40B4-BE49-F238E27FC236}">
                <a16:creationId xmlns:a16="http://schemas.microsoft.com/office/drawing/2014/main" id="{F371ABAA-2412-3C41-8043-ADAFE06AE6B9}"/>
              </a:ext>
            </a:extLst>
          </p:cNvPr>
          <p:cNvGrpSpPr/>
          <p:nvPr/>
        </p:nvGrpSpPr>
        <p:grpSpPr>
          <a:xfrm>
            <a:off x="8534739" y="4069632"/>
            <a:ext cx="57599" cy="831799"/>
            <a:chOff x="2038689" y="173907"/>
            <a:chExt cx="57599" cy="831799"/>
          </a:xfrm>
        </p:grpSpPr>
        <p:sp>
          <p:nvSpPr>
            <p:cNvPr id="15" name="Google Shape;74;p4">
              <a:extLst>
                <a:ext uri="{FF2B5EF4-FFF2-40B4-BE49-F238E27FC236}">
                  <a16:creationId xmlns:a16="http://schemas.microsoft.com/office/drawing/2014/main" id="{69B1380A-7AC3-CF40-BE0B-EF3A0FA70196}"/>
                </a:ext>
              </a:extLst>
            </p:cNvPr>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p4">
              <a:extLst>
                <a:ext uri="{FF2B5EF4-FFF2-40B4-BE49-F238E27FC236}">
                  <a16:creationId xmlns:a16="http://schemas.microsoft.com/office/drawing/2014/main" id="{7C5B8836-3CE1-484F-80D4-BC11B223216F}"/>
                </a:ext>
              </a:extLst>
            </p:cNvPr>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76;p4">
            <a:extLst>
              <a:ext uri="{FF2B5EF4-FFF2-40B4-BE49-F238E27FC236}">
                <a16:creationId xmlns:a16="http://schemas.microsoft.com/office/drawing/2014/main" id="{A6EEA68F-7133-7F49-A31B-5133E23BCB26}"/>
              </a:ext>
            </a:extLst>
          </p:cNvPr>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4">
            <a:extLst>
              <a:ext uri="{FF2B5EF4-FFF2-40B4-BE49-F238E27FC236}">
                <a16:creationId xmlns:a16="http://schemas.microsoft.com/office/drawing/2014/main" id="{15498FF0-0CD4-5346-BFF9-3D12F4937FD3}"/>
              </a:ext>
            </a:extLst>
          </p:cNvPr>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9;p29">
            <a:extLst>
              <a:ext uri="{FF2B5EF4-FFF2-40B4-BE49-F238E27FC236}">
                <a16:creationId xmlns:a16="http://schemas.microsoft.com/office/drawing/2014/main" id="{135F9514-8A91-104C-A263-9031179055BC}"/>
              </a:ext>
            </a:extLst>
          </p:cNvPr>
          <p:cNvSpPr txBox="1">
            <a:spLocks/>
          </p:cNvSpPr>
          <p:nvPr/>
        </p:nvSpPr>
        <p:spPr>
          <a:xfrm>
            <a:off x="349464" y="1278106"/>
            <a:ext cx="4936214" cy="3912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r>
              <a:rPr lang="en-US" dirty="0"/>
              <a:t>STUDY THE EFFECT OF POLICIES</a:t>
            </a:r>
          </a:p>
        </p:txBody>
      </p:sp>
      <p:sp>
        <p:nvSpPr>
          <p:cNvPr id="2" name="TextBox 1">
            <a:extLst>
              <a:ext uri="{FF2B5EF4-FFF2-40B4-BE49-F238E27FC236}">
                <a16:creationId xmlns:a16="http://schemas.microsoft.com/office/drawing/2014/main" id="{ABC8598F-093F-4DB2-AEBF-81872802C767}"/>
              </a:ext>
            </a:extLst>
          </p:cNvPr>
          <p:cNvSpPr txBox="1"/>
          <p:nvPr/>
        </p:nvSpPr>
        <p:spPr>
          <a:xfrm>
            <a:off x="352518" y="1825904"/>
            <a:ext cx="7722361" cy="1600438"/>
          </a:xfrm>
          <a:prstGeom prst="rect">
            <a:avLst/>
          </a:prstGeom>
          <a:noFill/>
        </p:spPr>
        <p:txBody>
          <a:bodyPr wrap="square" rtlCol="0">
            <a:spAutoFit/>
          </a:bodyPr>
          <a:lstStyle/>
          <a:p>
            <a:pPr marL="279400" indent="-279400">
              <a:buClr>
                <a:schemeClr val="bg1"/>
              </a:buClr>
              <a:buFont typeface="Arial" charset="0"/>
              <a:buChar char="•"/>
            </a:pPr>
            <a:r>
              <a:rPr lang="en-US" dirty="0">
                <a:solidFill>
                  <a:schemeClr val="bg1"/>
                </a:solidFill>
                <a:latin typeface="Maven Pro" panose="020B0604020202020204" charset="0"/>
              </a:rPr>
              <a:t>Change the macroeconomic indicators related to each country: e.g. increase gov. spending on health, education, R&amp;D </a:t>
            </a:r>
          </a:p>
          <a:p>
            <a:pPr marL="279400" indent="-279400">
              <a:buClr>
                <a:schemeClr val="bg1"/>
              </a:buClr>
              <a:buFont typeface="Arial" charset="0"/>
              <a:buChar char="•"/>
            </a:pPr>
            <a:endParaRPr lang="en-US" dirty="0">
              <a:solidFill>
                <a:schemeClr val="bg1"/>
              </a:solidFill>
              <a:latin typeface="Maven Pro" panose="020B0604020202020204" charset="0"/>
            </a:endParaRPr>
          </a:p>
          <a:p>
            <a:pPr marL="279400" indent="-279400">
              <a:buClr>
                <a:schemeClr val="bg1"/>
              </a:buClr>
              <a:buFont typeface="Arial" charset="0"/>
              <a:buChar char="•"/>
            </a:pPr>
            <a:r>
              <a:rPr lang="en-US" dirty="0">
                <a:solidFill>
                  <a:schemeClr val="bg1"/>
                </a:solidFill>
                <a:latin typeface="Maven Pro" panose="020B0604020202020204" charset="0"/>
              </a:rPr>
              <a:t>Create new job opportunities</a:t>
            </a:r>
          </a:p>
          <a:p>
            <a:pPr marL="279400" indent="-279400">
              <a:buClr>
                <a:schemeClr val="bg1"/>
              </a:buClr>
              <a:buFont typeface="Arial" charset="0"/>
              <a:buChar char="•"/>
            </a:pPr>
            <a:endParaRPr lang="en-US" dirty="0">
              <a:solidFill>
                <a:schemeClr val="bg1"/>
              </a:solidFill>
              <a:latin typeface="Maven Pro" panose="020B0604020202020204" charset="0"/>
            </a:endParaRPr>
          </a:p>
          <a:p>
            <a:pPr marL="279400" indent="-279400">
              <a:buClr>
                <a:schemeClr val="bg1"/>
              </a:buClr>
              <a:buFont typeface="Arial" charset="0"/>
              <a:buChar char="•"/>
            </a:pPr>
            <a:r>
              <a:rPr lang="en-US" dirty="0">
                <a:solidFill>
                  <a:schemeClr val="bg1"/>
                </a:solidFill>
                <a:latin typeface="Maven Pro" panose="020B0604020202020204" charset="0"/>
              </a:rPr>
              <a:t>Introduce tax incentives </a:t>
            </a:r>
          </a:p>
          <a:p>
            <a:pPr marL="279400" indent="-279400">
              <a:buClr>
                <a:schemeClr val="bg1"/>
              </a:buClr>
              <a:buFont typeface="Arial" charset="0"/>
              <a:buChar char="•"/>
            </a:pPr>
            <a:endParaRPr lang="en-US" dirty="0">
              <a:solidFill>
                <a:schemeClr val="bg1"/>
              </a:solidFill>
              <a:latin typeface="Maven Pro" panose="020B0604020202020204" charset="0"/>
            </a:endParaRPr>
          </a:p>
        </p:txBody>
      </p:sp>
      <p:sp>
        <p:nvSpPr>
          <p:cNvPr id="21" name="Google Shape;465;p26">
            <a:extLst>
              <a:ext uri="{FF2B5EF4-FFF2-40B4-BE49-F238E27FC236}">
                <a16:creationId xmlns:a16="http://schemas.microsoft.com/office/drawing/2014/main" id="{3F75A5D6-1365-4142-98F2-9AC7B97959D9}"/>
              </a:ext>
            </a:extLst>
          </p:cNvPr>
          <p:cNvSpPr txBox="1">
            <a:spLocks/>
          </p:cNvSpPr>
          <p:nvPr/>
        </p:nvSpPr>
        <p:spPr>
          <a:xfrm>
            <a:off x="353696" y="400013"/>
            <a:ext cx="5377001" cy="3163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50800" indent="0" algn="l"/>
            <a:r>
              <a:rPr lang="it-IT" sz="4500" dirty="0">
                <a:latin typeface="Share Tech"/>
                <a:sym typeface="Share Tech"/>
              </a:rPr>
              <a:t>MODEL DEVELOPMENT</a:t>
            </a:r>
          </a:p>
        </p:txBody>
      </p:sp>
    </p:spTree>
    <p:extLst>
      <p:ext uri="{BB962C8B-B14F-4D97-AF65-F5344CB8AC3E}">
        <p14:creationId xmlns:p14="http://schemas.microsoft.com/office/powerpoint/2010/main" val="1776751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62;p4">
            <a:extLst>
              <a:ext uri="{FF2B5EF4-FFF2-40B4-BE49-F238E27FC236}">
                <a16:creationId xmlns:a16="http://schemas.microsoft.com/office/drawing/2014/main" id="{911E9EE6-B337-6147-B078-3F691E5764A0}"/>
              </a:ext>
            </a:extLst>
          </p:cNvPr>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3;p4">
            <a:extLst>
              <a:ext uri="{FF2B5EF4-FFF2-40B4-BE49-F238E27FC236}">
                <a16:creationId xmlns:a16="http://schemas.microsoft.com/office/drawing/2014/main" id="{A46A5043-6E3A-1B41-87AA-9C3034AFC491}"/>
              </a:ext>
            </a:extLst>
          </p:cNvPr>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4;p4">
            <a:extLst>
              <a:ext uri="{FF2B5EF4-FFF2-40B4-BE49-F238E27FC236}">
                <a16:creationId xmlns:a16="http://schemas.microsoft.com/office/drawing/2014/main" id="{A179097C-96A8-0E41-A07E-BFEC8BB5165C}"/>
              </a:ext>
            </a:extLst>
          </p:cNvPr>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p4">
            <a:extLst>
              <a:ext uri="{FF2B5EF4-FFF2-40B4-BE49-F238E27FC236}">
                <a16:creationId xmlns:a16="http://schemas.microsoft.com/office/drawing/2014/main" id="{13F54B63-17AD-BF4D-B25B-C26B1C539A4B}"/>
              </a:ext>
            </a:extLst>
          </p:cNvPr>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p4">
            <a:extLst>
              <a:ext uri="{FF2B5EF4-FFF2-40B4-BE49-F238E27FC236}">
                <a16:creationId xmlns:a16="http://schemas.microsoft.com/office/drawing/2014/main" id="{1F023735-6A66-FF4C-AC55-E9D18F033725}"/>
              </a:ext>
            </a:extLst>
          </p:cNvPr>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7;p4">
            <a:extLst>
              <a:ext uri="{FF2B5EF4-FFF2-40B4-BE49-F238E27FC236}">
                <a16:creationId xmlns:a16="http://schemas.microsoft.com/office/drawing/2014/main" id="{DBA63BE5-C17C-E04D-8CE0-4E42A03F387A}"/>
              </a:ext>
            </a:extLst>
          </p:cNvPr>
          <p:cNvGrpSpPr/>
          <p:nvPr/>
        </p:nvGrpSpPr>
        <p:grpSpPr>
          <a:xfrm>
            <a:off x="8148521" y="3004593"/>
            <a:ext cx="98059" cy="1147596"/>
            <a:chOff x="3347921" y="16006"/>
            <a:chExt cx="98059" cy="1147596"/>
          </a:xfrm>
        </p:grpSpPr>
        <p:sp>
          <p:nvSpPr>
            <p:cNvPr id="9" name="Google Shape;68;p4">
              <a:extLst>
                <a:ext uri="{FF2B5EF4-FFF2-40B4-BE49-F238E27FC236}">
                  <a16:creationId xmlns:a16="http://schemas.microsoft.com/office/drawing/2014/main" id="{F4D7F0FC-36CA-FE46-BC41-4F859554008A}"/>
                </a:ext>
              </a:extLst>
            </p:cNvPr>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p4">
              <a:extLst>
                <a:ext uri="{FF2B5EF4-FFF2-40B4-BE49-F238E27FC236}">
                  <a16:creationId xmlns:a16="http://schemas.microsoft.com/office/drawing/2014/main" id="{35C28653-F03C-DA46-9348-A9ED17A890E2}"/>
                </a:ext>
              </a:extLst>
            </p:cNvPr>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0;p4">
            <a:extLst>
              <a:ext uri="{FF2B5EF4-FFF2-40B4-BE49-F238E27FC236}">
                <a16:creationId xmlns:a16="http://schemas.microsoft.com/office/drawing/2014/main" id="{DF0FE22D-66AD-304F-B7A0-4CC8D7F92E71}"/>
              </a:ext>
            </a:extLst>
          </p:cNvPr>
          <p:cNvGrpSpPr/>
          <p:nvPr/>
        </p:nvGrpSpPr>
        <p:grpSpPr>
          <a:xfrm>
            <a:off x="281421" y="3769263"/>
            <a:ext cx="121172" cy="760495"/>
            <a:chOff x="5245196" y="3136513"/>
            <a:chExt cx="121172" cy="760495"/>
          </a:xfrm>
        </p:grpSpPr>
        <p:sp>
          <p:nvSpPr>
            <p:cNvPr id="12" name="Google Shape;71;p4">
              <a:extLst>
                <a:ext uri="{FF2B5EF4-FFF2-40B4-BE49-F238E27FC236}">
                  <a16:creationId xmlns:a16="http://schemas.microsoft.com/office/drawing/2014/main" id="{5A3733D8-1A8F-D042-9229-80C642CE453E}"/>
                </a:ext>
              </a:extLst>
            </p:cNvPr>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p4">
              <a:extLst>
                <a:ext uri="{FF2B5EF4-FFF2-40B4-BE49-F238E27FC236}">
                  <a16:creationId xmlns:a16="http://schemas.microsoft.com/office/drawing/2014/main" id="{D58E2E56-AA16-854B-BD53-A56C39ABFC5A}"/>
                </a:ext>
              </a:extLst>
            </p:cNvPr>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73;p4">
            <a:extLst>
              <a:ext uri="{FF2B5EF4-FFF2-40B4-BE49-F238E27FC236}">
                <a16:creationId xmlns:a16="http://schemas.microsoft.com/office/drawing/2014/main" id="{F371ABAA-2412-3C41-8043-ADAFE06AE6B9}"/>
              </a:ext>
            </a:extLst>
          </p:cNvPr>
          <p:cNvGrpSpPr/>
          <p:nvPr/>
        </p:nvGrpSpPr>
        <p:grpSpPr>
          <a:xfrm>
            <a:off x="8534739" y="4069632"/>
            <a:ext cx="57599" cy="831799"/>
            <a:chOff x="2038689" y="173907"/>
            <a:chExt cx="57599" cy="831799"/>
          </a:xfrm>
        </p:grpSpPr>
        <p:sp>
          <p:nvSpPr>
            <p:cNvPr id="15" name="Google Shape;74;p4">
              <a:extLst>
                <a:ext uri="{FF2B5EF4-FFF2-40B4-BE49-F238E27FC236}">
                  <a16:creationId xmlns:a16="http://schemas.microsoft.com/office/drawing/2014/main" id="{69B1380A-7AC3-CF40-BE0B-EF3A0FA70196}"/>
                </a:ext>
              </a:extLst>
            </p:cNvPr>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p4">
              <a:extLst>
                <a:ext uri="{FF2B5EF4-FFF2-40B4-BE49-F238E27FC236}">
                  <a16:creationId xmlns:a16="http://schemas.microsoft.com/office/drawing/2014/main" id="{7C5B8836-3CE1-484F-80D4-BC11B223216F}"/>
                </a:ext>
              </a:extLst>
            </p:cNvPr>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76;p4">
            <a:extLst>
              <a:ext uri="{FF2B5EF4-FFF2-40B4-BE49-F238E27FC236}">
                <a16:creationId xmlns:a16="http://schemas.microsoft.com/office/drawing/2014/main" id="{A6EEA68F-7133-7F49-A31B-5133E23BCB26}"/>
              </a:ext>
            </a:extLst>
          </p:cNvPr>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4">
            <a:extLst>
              <a:ext uri="{FF2B5EF4-FFF2-40B4-BE49-F238E27FC236}">
                <a16:creationId xmlns:a16="http://schemas.microsoft.com/office/drawing/2014/main" id="{15498FF0-0CD4-5346-BFF9-3D12F4937FD3}"/>
              </a:ext>
            </a:extLst>
          </p:cNvPr>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9;p29">
            <a:extLst>
              <a:ext uri="{FF2B5EF4-FFF2-40B4-BE49-F238E27FC236}">
                <a16:creationId xmlns:a16="http://schemas.microsoft.com/office/drawing/2014/main" id="{4980D1FE-A5DB-4689-8FFD-97E091ECF327}"/>
              </a:ext>
            </a:extLst>
          </p:cNvPr>
          <p:cNvSpPr txBox="1">
            <a:spLocks/>
          </p:cNvSpPr>
          <p:nvPr/>
        </p:nvSpPr>
        <p:spPr>
          <a:xfrm>
            <a:off x="3431198" y="2175543"/>
            <a:ext cx="2281603" cy="789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r>
              <a:rPr lang="en-US" sz="4800" dirty="0">
                <a:solidFill>
                  <a:srgbClr val="FFC000"/>
                </a:solidFill>
              </a:rPr>
              <a:t>Network</a:t>
            </a:r>
          </a:p>
        </p:txBody>
      </p:sp>
      <p:sp>
        <p:nvSpPr>
          <p:cNvPr id="24" name="Google Shape;489;p29">
            <a:extLst>
              <a:ext uri="{FF2B5EF4-FFF2-40B4-BE49-F238E27FC236}">
                <a16:creationId xmlns:a16="http://schemas.microsoft.com/office/drawing/2014/main" id="{1F85E53E-FA66-4467-8F7D-43880166CC70}"/>
              </a:ext>
            </a:extLst>
          </p:cNvPr>
          <p:cNvSpPr txBox="1">
            <a:spLocks/>
          </p:cNvSpPr>
          <p:nvPr/>
        </p:nvSpPr>
        <p:spPr>
          <a:xfrm>
            <a:off x="374327" y="218866"/>
            <a:ext cx="4702760" cy="789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r>
              <a:rPr lang="en-US" sz="4500" dirty="0">
                <a:sym typeface="Maven Pro"/>
              </a:rPr>
              <a:t>Next episode…</a:t>
            </a:r>
          </a:p>
        </p:txBody>
      </p:sp>
    </p:spTree>
    <p:extLst>
      <p:ext uri="{BB962C8B-B14F-4D97-AF65-F5344CB8AC3E}">
        <p14:creationId xmlns:p14="http://schemas.microsoft.com/office/powerpoint/2010/main" val="124889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54"/>
          <p:cNvSpPr txBox="1">
            <a:spLocks noGrp="1"/>
          </p:cNvSpPr>
          <p:nvPr>
            <p:ph type="title"/>
          </p:nvPr>
        </p:nvSpPr>
        <p:spPr>
          <a:xfrm>
            <a:off x="2332220" y="1775981"/>
            <a:ext cx="4479559"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1432" name="Google Shape;1432;p54"/>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54"/>
          <p:cNvGrpSpPr/>
          <p:nvPr/>
        </p:nvGrpSpPr>
        <p:grpSpPr>
          <a:xfrm>
            <a:off x="7981434" y="-1177061"/>
            <a:ext cx="203789" cy="1274754"/>
            <a:chOff x="2877432" y="975334"/>
            <a:chExt cx="188886" cy="1181531"/>
          </a:xfrm>
        </p:grpSpPr>
        <p:sp>
          <p:nvSpPr>
            <p:cNvPr id="1434" name="Google Shape;1434;p5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54"/>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4"/>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3728406" y="2867780"/>
            <a:ext cx="225521" cy="22552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54"/>
          <p:cNvSpPr/>
          <p:nvPr/>
        </p:nvSpPr>
        <p:spPr>
          <a:xfrm>
            <a:off x="4500021" y="2867780"/>
            <a:ext cx="225521" cy="22552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54"/>
          <p:cNvSpPr/>
          <p:nvPr/>
        </p:nvSpPr>
        <p:spPr>
          <a:xfrm>
            <a:off x="5271636" y="2867780"/>
            <a:ext cx="225521" cy="22552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9;p54">
            <a:extLst>
              <a:ext uri="{FF2B5EF4-FFF2-40B4-BE49-F238E27FC236}">
                <a16:creationId xmlns:a16="http://schemas.microsoft.com/office/drawing/2014/main" id="{7D0AABEA-B9D7-E949-9805-EA54E51B3E2A}"/>
              </a:ext>
            </a:extLst>
          </p:cNvPr>
          <p:cNvSpPr txBox="1">
            <a:spLocks/>
          </p:cNvSpPr>
          <p:nvPr/>
        </p:nvSpPr>
        <p:spPr>
          <a:xfrm>
            <a:off x="2880487" y="3304539"/>
            <a:ext cx="3383026" cy="6846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200"/>
              <a:buFont typeface="Share Tech"/>
              <a:buNone/>
              <a:defRPr sz="72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4200"/>
              <a:buFont typeface="Share Tech"/>
              <a:buNone/>
              <a:defRPr sz="4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4200"/>
              <a:buFont typeface="Share Tech"/>
              <a:buNone/>
              <a:defRPr sz="4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4200"/>
              <a:buFont typeface="Share Tech"/>
              <a:buNone/>
              <a:defRPr sz="4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4200"/>
              <a:buFont typeface="Share Tech"/>
              <a:buNone/>
              <a:defRPr sz="4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4200"/>
              <a:buFont typeface="Share Tech"/>
              <a:buNone/>
              <a:defRPr sz="4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4200"/>
              <a:buFont typeface="Share Tech"/>
              <a:buNone/>
              <a:defRPr sz="4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4200"/>
              <a:buFont typeface="Share Tech"/>
              <a:buNone/>
              <a:defRPr sz="4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4200"/>
              <a:buFont typeface="Share Tech"/>
              <a:buNone/>
              <a:defRPr sz="4200" b="0" i="0" u="none" strike="noStrike" cap="none">
                <a:solidFill>
                  <a:schemeClr val="lt1"/>
                </a:solidFill>
                <a:latin typeface="Share Tech"/>
                <a:ea typeface="Share Tech"/>
                <a:cs typeface="Share Tech"/>
                <a:sym typeface="Share Tech"/>
              </a:defRPr>
            </a:lvl9pPr>
          </a:lstStyle>
          <a:p>
            <a:r>
              <a:rPr lang="en-US" sz="4000" dirty="0"/>
              <a:t>Any questions?</a:t>
            </a:r>
          </a:p>
        </p:txBody>
      </p:sp>
      <p:sp>
        <p:nvSpPr>
          <p:cNvPr id="14" name="Google Shape;363;p18">
            <a:extLst>
              <a:ext uri="{FF2B5EF4-FFF2-40B4-BE49-F238E27FC236}">
                <a16:creationId xmlns:a16="http://schemas.microsoft.com/office/drawing/2014/main" id="{75BC0329-768C-D945-8C03-82B9C11662CB}"/>
              </a:ext>
            </a:extLst>
          </p:cNvPr>
          <p:cNvSpPr/>
          <p:nvPr/>
        </p:nvSpPr>
        <p:spPr>
          <a:xfrm>
            <a:off x="2332220" y="36447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4;p18">
            <a:extLst>
              <a:ext uri="{FF2B5EF4-FFF2-40B4-BE49-F238E27FC236}">
                <a16:creationId xmlns:a16="http://schemas.microsoft.com/office/drawing/2014/main" id="{3E955085-F532-BF44-AFA3-EEAD64A81F3B}"/>
              </a:ext>
            </a:extLst>
          </p:cNvPr>
          <p:cNvSpPr/>
          <p:nvPr/>
        </p:nvSpPr>
        <p:spPr>
          <a:xfrm>
            <a:off x="5606444" y="13809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5;p18">
            <a:extLst>
              <a:ext uri="{FF2B5EF4-FFF2-40B4-BE49-F238E27FC236}">
                <a16:creationId xmlns:a16="http://schemas.microsoft.com/office/drawing/2014/main" id="{677D0020-D854-3F46-8A5D-8184516BE888}"/>
              </a:ext>
            </a:extLst>
          </p:cNvPr>
          <p:cNvSpPr/>
          <p:nvPr/>
        </p:nvSpPr>
        <p:spPr>
          <a:xfrm>
            <a:off x="3213874" y="1321263"/>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2"/>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6;p18">
            <a:extLst>
              <a:ext uri="{FF2B5EF4-FFF2-40B4-BE49-F238E27FC236}">
                <a16:creationId xmlns:a16="http://schemas.microsoft.com/office/drawing/2014/main" id="{EC1D7816-950B-6347-B365-95DDBE1D0D00}"/>
              </a:ext>
            </a:extLst>
          </p:cNvPr>
          <p:cNvSpPr/>
          <p:nvPr/>
        </p:nvSpPr>
        <p:spPr>
          <a:xfrm>
            <a:off x="6908706" y="20012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7;p18">
            <a:extLst>
              <a:ext uri="{FF2B5EF4-FFF2-40B4-BE49-F238E27FC236}">
                <a16:creationId xmlns:a16="http://schemas.microsoft.com/office/drawing/2014/main" id="{83852319-8440-524B-80F5-C3AB2FC9CC05}"/>
              </a:ext>
            </a:extLst>
          </p:cNvPr>
          <p:cNvSpPr/>
          <p:nvPr/>
        </p:nvSpPr>
        <p:spPr>
          <a:xfrm>
            <a:off x="5419194" y="81507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87;p14">
            <a:extLst>
              <a:ext uri="{FF2B5EF4-FFF2-40B4-BE49-F238E27FC236}">
                <a16:creationId xmlns:a16="http://schemas.microsoft.com/office/drawing/2014/main" id="{13CDFEEB-8756-EF4D-902E-9F90701E7C18}"/>
              </a:ext>
            </a:extLst>
          </p:cNvPr>
          <p:cNvGrpSpPr/>
          <p:nvPr/>
        </p:nvGrpSpPr>
        <p:grpSpPr>
          <a:xfrm>
            <a:off x="3964948" y="-15778"/>
            <a:ext cx="121172" cy="760495"/>
            <a:chOff x="5245196" y="3136513"/>
            <a:chExt cx="121172" cy="760495"/>
          </a:xfrm>
        </p:grpSpPr>
        <p:sp>
          <p:nvSpPr>
            <p:cNvPr id="20" name="Google Shape;288;p14">
              <a:extLst>
                <a:ext uri="{FF2B5EF4-FFF2-40B4-BE49-F238E27FC236}">
                  <a16:creationId xmlns:a16="http://schemas.microsoft.com/office/drawing/2014/main" id="{233AEB46-FFA1-FD44-8628-8305CDF51374}"/>
                </a:ext>
              </a:extLst>
            </p:cNvPr>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p14">
              <a:extLst>
                <a:ext uri="{FF2B5EF4-FFF2-40B4-BE49-F238E27FC236}">
                  <a16:creationId xmlns:a16="http://schemas.microsoft.com/office/drawing/2014/main" id="{0DBA03BA-CE68-B442-AD77-350A04F41B3E}"/>
                </a:ext>
              </a:extLst>
            </p:cNvPr>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7"/>
          <p:cNvSpPr txBox="1">
            <a:spLocks noGrp="1"/>
          </p:cNvSpPr>
          <p:nvPr>
            <p:ph type="ctrTitle"/>
          </p:nvPr>
        </p:nvSpPr>
        <p:spPr>
          <a:xfrm>
            <a:off x="2400500" y="1680425"/>
            <a:ext cx="3626100" cy="153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500" dirty="0"/>
              <a:t>WHAT IS </a:t>
            </a:r>
            <a:endParaRPr sz="4500" dirty="0"/>
          </a:p>
          <a:p>
            <a:pPr marL="0" lvl="0" indent="0" algn="l" rtl="0">
              <a:spcBef>
                <a:spcPts val="0"/>
              </a:spcBef>
              <a:spcAft>
                <a:spcPts val="0"/>
              </a:spcAft>
              <a:buNone/>
            </a:pPr>
            <a:r>
              <a:rPr lang="en" sz="4500" dirty="0"/>
              <a:t>BRAIN DRAIN?</a:t>
            </a:r>
            <a:endParaRPr sz="4500" dirty="0"/>
          </a:p>
        </p:txBody>
      </p:sp>
      <p:sp>
        <p:nvSpPr>
          <p:cNvPr id="471" name="Google Shape;471;p27"/>
          <p:cNvSpPr/>
          <p:nvPr/>
        </p:nvSpPr>
        <p:spPr>
          <a:xfrm>
            <a:off x="113642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txBox="1">
            <a:spLocks noGrp="1"/>
          </p:cNvSpPr>
          <p:nvPr>
            <p:ph type="title" idx="2"/>
          </p:nvPr>
        </p:nvSpPr>
        <p:spPr>
          <a:xfrm>
            <a:off x="1188475" y="208407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473" name="Google Shape;473;p27"/>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1369950" y="3869000"/>
            <a:ext cx="382602"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 name="Google Shape;475;p27"/>
          <p:cNvCxnSpPr>
            <a:stCxn id="471" idx="2"/>
          </p:cNvCxnSpPr>
          <p:nvPr/>
        </p:nvCxnSpPr>
        <p:spPr>
          <a:xfrm>
            <a:off x="167897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2" name="Frame 1">
            <a:extLst>
              <a:ext uri="{FF2B5EF4-FFF2-40B4-BE49-F238E27FC236}">
                <a16:creationId xmlns:a16="http://schemas.microsoft.com/office/drawing/2014/main" id="{757DDB35-F958-E24D-A550-9CECBEBC602D}"/>
              </a:ext>
            </a:extLst>
          </p:cNvPr>
          <p:cNvSpPr/>
          <p:nvPr/>
        </p:nvSpPr>
        <p:spPr>
          <a:xfrm>
            <a:off x="198876" y="4109012"/>
            <a:ext cx="162046" cy="162046"/>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A791CB6E-164B-8045-85F9-C96DFAE19336}"/>
              </a:ext>
            </a:extLst>
          </p:cNvPr>
          <p:cNvSpPr/>
          <p:nvPr/>
        </p:nvSpPr>
        <p:spPr>
          <a:xfrm>
            <a:off x="822449" y="4479403"/>
            <a:ext cx="138897" cy="1388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8"/>
          <p:cNvSpPr txBox="1">
            <a:spLocks noGrp="1"/>
          </p:cNvSpPr>
          <p:nvPr>
            <p:ph type="body" idx="1"/>
          </p:nvPr>
        </p:nvSpPr>
        <p:spPr>
          <a:xfrm>
            <a:off x="597375" y="1330625"/>
            <a:ext cx="7031400" cy="96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600"/>
              <a:t>Brain drain is the “</a:t>
            </a:r>
            <a:r>
              <a:rPr lang="en" sz="1600">
                <a:solidFill>
                  <a:schemeClr val="accent2"/>
                </a:solidFill>
              </a:rPr>
              <a:t>international migration of highly qualified persons</a:t>
            </a:r>
            <a:r>
              <a:rPr lang="en" sz="1600"/>
              <a:t>, e.g. surgeons, physicians, scientists and engineers, from low income countries to more prosperous economies” (Donald Rutherford, 1992)</a:t>
            </a:r>
            <a:endParaRPr sz="1600"/>
          </a:p>
        </p:txBody>
      </p:sp>
      <p:sp>
        <p:nvSpPr>
          <p:cNvPr id="481" name="Google Shape;481;p28"/>
          <p:cNvSpPr txBox="1">
            <a:spLocks noGrp="1"/>
          </p:cNvSpPr>
          <p:nvPr>
            <p:ph type="ctrTitle"/>
          </p:nvPr>
        </p:nvSpPr>
        <p:spPr>
          <a:xfrm>
            <a:off x="235627" y="201664"/>
            <a:ext cx="7286043" cy="769411"/>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sz="3800" dirty="0"/>
              <a:t>THE PHENOMENON OF BRAIN DRAIN</a:t>
            </a:r>
            <a:endParaRPr sz="3800" dirty="0"/>
          </a:p>
        </p:txBody>
      </p:sp>
      <p:pic>
        <p:nvPicPr>
          <p:cNvPr id="7" name="Google Shape;482;p28">
            <a:extLst>
              <a:ext uri="{FF2B5EF4-FFF2-40B4-BE49-F238E27FC236}">
                <a16:creationId xmlns:a16="http://schemas.microsoft.com/office/drawing/2014/main" id="{9E763DBE-362B-4F46-8A29-DD505C45EED5}"/>
              </a:ext>
            </a:extLst>
          </p:cNvPr>
          <p:cNvPicPr preferRelativeResize="0"/>
          <p:nvPr/>
        </p:nvPicPr>
        <p:blipFill>
          <a:blip r:embed="rId3">
            <a:alphaModFix/>
          </a:blip>
          <a:stretch>
            <a:fillRect/>
          </a:stretch>
        </p:blipFill>
        <p:spPr>
          <a:xfrm rot="276210">
            <a:off x="615559" y="2690741"/>
            <a:ext cx="4315505" cy="568862"/>
          </a:xfrm>
          <a:prstGeom prst="rect">
            <a:avLst/>
          </a:prstGeom>
          <a:noFill/>
          <a:ln>
            <a:noFill/>
          </a:ln>
        </p:spPr>
      </p:pic>
      <p:pic>
        <p:nvPicPr>
          <p:cNvPr id="8" name="Google Shape;483;p28">
            <a:extLst>
              <a:ext uri="{FF2B5EF4-FFF2-40B4-BE49-F238E27FC236}">
                <a16:creationId xmlns:a16="http://schemas.microsoft.com/office/drawing/2014/main" id="{F7E21C60-FAB6-6C43-8907-209D9AE4EC2D}"/>
              </a:ext>
            </a:extLst>
          </p:cNvPr>
          <p:cNvPicPr preferRelativeResize="0"/>
          <p:nvPr/>
        </p:nvPicPr>
        <p:blipFill>
          <a:blip r:embed="rId4">
            <a:alphaModFix/>
          </a:blip>
          <a:stretch>
            <a:fillRect/>
          </a:stretch>
        </p:blipFill>
        <p:spPr>
          <a:xfrm rot="-455042">
            <a:off x="4613025" y="2523947"/>
            <a:ext cx="4236201" cy="902450"/>
          </a:xfrm>
          <a:prstGeom prst="rect">
            <a:avLst/>
          </a:prstGeom>
          <a:noFill/>
          <a:ln>
            <a:noFill/>
          </a:ln>
        </p:spPr>
      </p:pic>
      <p:pic>
        <p:nvPicPr>
          <p:cNvPr id="9" name="Google Shape;484;p28">
            <a:extLst>
              <a:ext uri="{FF2B5EF4-FFF2-40B4-BE49-F238E27FC236}">
                <a16:creationId xmlns:a16="http://schemas.microsoft.com/office/drawing/2014/main" id="{2E92BAF7-7B61-974A-891E-091CE7B7B164}"/>
              </a:ext>
            </a:extLst>
          </p:cNvPr>
          <p:cNvPicPr preferRelativeResize="0"/>
          <p:nvPr/>
        </p:nvPicPr>
        <p:blipFill>
          <a:blip r:embed="rId5">
            <a:alphaModFix/>
          </a:blip>
          <a:stretch>
            <a:fillRect/>
          </a:stretch>
        </p:blipFill>
        <p:spPr>
          <a:xfrm rot="2">
            <a:off x="3878650" y="3795003"/>
            <a:ext cx="4822229" cy="630950"/>
          </a:xfrm>
          <a:prstGeom prst="rect">
            <a:avLst/>
          </a:prstGeom>
          <a:noFill/>
          <a:ln>
            <a:noFill/>
          </a:ln>
        </p:spPr>
      </p:pic>
      <p:pic>
        <p:nvPicPr>
          <p:cNvPr id="10" name="Immagine 2">
            <a:extLst>
              <a:ext uri="{FF2B5EF4-FFF2-40B4-BE49-F238E27FC236}">
                <a16:creationId xmlns:a16="http://schemas.microsoft.com/office/drawing/2014/main" id="{A5FCB810-AE1D-F54B-9870-92513AC4D4B5}"/>
              </a:ext>
            </a:extLst>
          </p:cNvPr>
          <p:cNvPicPr>
            <a:picLocks noChangeAspect="1"/>
          </p:cNvPicPr>
          <p:nvPr/>
        </p:nvPicPr>
        <p:blipFill>
          <a:blip r:embed="rId6"/>
          <a:stretch>
            <a:fillRect/>
          </a:stretch>
        </p:blipFill>
        <p:spPr>
          <a:xfrm>
            <a:off x="817672" y="3237576"/>
            <a:ext cx="2916127" cy="13471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oogle Shape;220;p12">
            <a:extLst>
              <a:ext uri="{FF2B5EF4-FFF2-40B4-BE49-F238E27FC236}">
                <a16:creationId xmlns:a16="http://schemas.microsoft.com/office/drawing/2014/main" id="{BB1EA81E-0212-4F45-A82E-D76A5DF5EB35}"/>
              </a:ext>
            </a:extLst>
          </p:cNvPr>
          <p:cNvGrpSpPr/>
          <p:nvPr/>
        </p:nvGrpSpPr>
        <p:grpSpPr>
          <a:xfrm rot="10219100">
            <a:off x="-763458" y="-50307"/>
            <a:ext cx="4407933" cy="1097703"/>
            <a:chOff x="4558935" y="838825"/>
            <a:chExt cx="2813791" cy="688354"/>
          </a:xfrm>
        </p:grpSpPr>
        <p:sp>
          <p:nvSpPr>
            <p:cNvPr id="61" name="Google Shape;221;p12">
              <a:extLst>
                <a:ext uri="{FF2B5EF4-FFF2-40B4-BE49-F238E27FC236}">
                  <a16:creationId xmlns:a16="http://schemas.microsoft.com/office/drawing/2014/main" id="{1CAF19EE-DE0B-3740-AE82-F3F309DE0281}"/>
                </a:ext>
              </a:extLst>
            </p:cNvPr>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2;p12">
              <a:extLst>
                <a:ext uri="{FF2B5EF4-FFF2-40B4-BE49-F238E27FC236}">
                  <a16:creationId xmlns:a16="http://schemas.microsoft.com/office/drawing/2014/main" id="{5097FC57-C3E1-874E-AF17-3D2DB94DCC9A}"/>
                </a:ext>
              </a:extLst>
            </p:cNvPr>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3;p12">
              <a:extLst>
                <a:ext uri="{FF2B5EF4-FFF2-40B4-BE49-F238E27FC236}">
                  <a16:creationId xmlns:a16="http://schemas.microsoft.com/office/drawing/2014/main" id="{0B714324-27A7-3A4E-ABDB-7FF3F00C92C3}"/>
                </a:ext>
              </a:extLst>
            </p:cNvPr>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4;p12">
              <a:extLst>
                <a:ext uri="{FF2B5EF4-FFF2-40B4-BE49-F238E27FC236}">
                  <a16:creationId xmlns:a16="http://schemas.microsoft.com/office/drawing/2014/main" id="{ECD3FA30-384C-7849-9C16-7277895A5F5F}"/>
                </a:ext>
              </a:extLst>
            </p:cNvPr>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5;p12">
              <a:extLst>
                <a:ext uri="{FF2B5EF4-FFF2-40B4-BE49-F238E27FC236}">
                  <a16:creationId xmlns:a16="http://schemas.microsoft.com/office/drawing/2014/main" id="{AA4DA915-50E7-C141-AF5F-232217F2143A}"/>
                </a:ext>
              </a:extLst>
            </p:cNvPr>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6;p12">
              <a:extLst>
                <a:ext uri="{FF2B5EF4-FFF2-40B4-BE49-F238E27FC236}">
                  <a16:creationId xmlns:a16="http://schemas.microsoft.com/office/drawing/2014/main" id="{CDE7B6C4-2482-104F-9B21-89C55D39E1CB}"/>
                </a:ext>
              </a:extLst>
            </p:cNvPr>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7;p12">
              <a:extLst>
                <a:ext uri="{FF2B5EF4-FFF2-40B4-BE49-F238E27FC236}">
                  <a16:creationId xmlns:a16="http://schemas.microsoft.com/office/drawing/2014/main" id="{7D23A834-51E6-3D48-A18F-5741A05D7C91}"/>
                </a:ext>
              </a:extLst>
            </p:cNvPr>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8;p12">
              <a:extLst>
                <a:ext uri="{FF2B5EF4-FFF2-40B4-BE49-F238E27FC236}">
                  <a16:creationId xmlns:a16="http://schemas.microsoft.com/office/drawing/2014/main" id="{AC8EE31A-36A7-0640-885E-D8027DD8D135}"/>
                </a:ext>
              </a:extLst>
            </p:cNvPr>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9;p12">
              <a:extLst>
                <a:ext uri="{FF2B5EF4-FFF2-40B4-BE49-F238E27FC236}">
                  <a16:creationId xmlns:a16="http://schemas.microsoft.com/office/drawing/2014/main" id="{75CC2E46-6D8A-5C4A-900F-B2CE55649221}"/>
                </a:ext>
              </a:extLst>
            </p:cNvPr>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0;p12">
              <a:extLst>
                <a:ext uri="{FF2B5EF4-FFF2-40B4-BE49-F238E27FC236}">
                  <a16:creationId xmlns:a16="http://schemas.microsoft.com/office/drawing/2014/main" id="{E3CB4C39-CFE1-0A4C-9754-CAC3BE5B7428}"/>
                </a:ext>
              </a:extLst>
            </p:cNvPr>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1;p12">
              <a:extLst>
                <a:ext uri="{FF2B5EF4-FFF2-40B4-BE49-F238E27FC236}">
                  <a16:creationId xmlns:a16="http://schemas.microsoft.com/office/drawing/2014/main" id="{906CCF8E-6944-7B41-8F6E-AD916BA1B55B}"/>
                </a:ext>
              </a:extLst>
            </p:cNvPr>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2;p12">
              <a:extLst>
                <a:ext uri="{FF2B5EF4-FFF2-40B4-BE49-F238E27FC236}">
                  <a16:creationId xmlns:a16="http://schemas.microsoft.com/office/drawing/2014/main" id="{9C65E470-937A-5246-AD07-B3C7B82030BB}"/>
                </a:ext>
              </a:extLst>
            </p:cNvPr>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3;p12">
              <a:extLst>
                <a:ext uri="{FF2B5EF4-FFF2-40B4-BE49-F238E27FC236}">
                  <a16:creationId xmlns:a16="http://schemas.microsoft.com/office/drawing/2014/main" id="{A94433C7-C5A8-F343-AF0C-CC77729CC91B}"/>
                </a:ext>
              </a:extLst>
            </p:cNvPr>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4;p12">
              <a:extLst>
                <a:ext uri="{FF2B5EF4-FFF2-40B4-BE49-F238E27FC236}">
                  <a16:creationId xmlns:a16="http://schemas.microsoft.com/office/drawing/2014/main" id="{28F5CBAC-873F-1A49-B0CE-BB915DA481CB}"/>
                </a:ext>
              </a:extLst>
            </p:cNvPr>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5;p12">
              <a:extLst>
                <a:ext uri="{FF2B5EF4-FFF2-40B4-BE49-F238E27FC236}">
                  <a16:creationId xmlns:a16="http://schemas.microsoft.com/office/drawing/2014/main" id="{0EF12EF4-CF3F-CF4C-AE8A-86159C367212}"/>
                </a:ext>
              </a:extLst>
            </p:cNvPr>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6;p12">
              <a:extLst>
                <a:ext uri="{FF2B5EF4-FFF2-40B4-BE49-F238E27FC236}">
                  <a16:creationId xmlns:a16="http://schemas.microsoft.com/office/drawing/2014/main" id="{3D0CF8DA-97EC-BF40-B502-99A61053FD10}"/>
                </a:ext>
              </a:extLst>
            </p:cNvPr>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7;p12">
              <a:extLst>
                <a:ext uri="{FF2B5EF4-FFF2-40B4-BE49-F238E27FC236}">
                  <a16:creationId xmlns:a16="http://schemas.microsoft.com/office/drawing/2014/main" id="{525CC538-4DB1-0E4F-822C-FD3470348ABE}"/>
                </a:ext>
              </a:extLst>
            </p:cNvPr>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8;p12">
              <a:extLst>
                <a:ext uri="{FF2B5EF4-FFF2-40B4-BE49-F238E27FC236}">
                  <a16:creationId xmlns:a16="http://schemas.microsoft.com/office/drawing/2014/main" id="{76C1DB8A-3664-D142-8699-AB8CD859D4BE}"/>
                </a:ext>
              </a:extLst>
            </p:cNvPr>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p12">
              <a:extLst>
                <a:ext uri="{FF2B5EF4-FFF2-40B4-BE49-F238E27FC236}">
                  <a16:creationId xmlns:a16="http://schemas.microsoft.com/office/drawing/2014/main" id="{66D29FDC-D695-914B-A859-0FC204F8AC07}"/>
                </a:ext>
              </a:extLst>
            </p:cNvPr>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0;p12">
              <a:extLst>
                <a:ext uri="{FF2B5EF4-FFF2-40B4-BE49-F238E27FC236}">
                  <a16:creationId xmlns:a16="http://schemas.microsoft.com/office/drawing/2014/main" id="{E6B837B1-5AA5-754E-960C-D0081D9844FF}"/>
                </a:ext>
              </a:extLst>
            </p:cNvPr>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1;p12">
              <a:extLst>
                <a:ext uri="{FF2B5EF4-FFF2-40B4-BE49-F238E27FC236}">
                  <a16:creationId xmlns:a16="http://schemas.microsoft.com/office/drawing/2014/main" id="{6D8DACBF-26A2-694A-8DEB-1D6B65E2F539}"/>
                </a:ext>
              </a:extLst>
            </p:cNvPr>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2;p12">
              <a:extLst>
                <a:ext uri="{FF2B5EF4-FFF2-40B4-BE49-F238E27FC236}">
                  <a16:creationId xmlns:a16="http://schemas.microsoft.com/office/drawing/2014/main" id="{12C69A8F-335E-F24C-B07A-5ADF666F464C}"/>
                </a:ext>
              </a:extLst>
            </p:cNvPr>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3;p12">
              <a:extLst>
                <a:ext uri="{FF2B5EF4-FFF2-40B4-BE49-F238E27FC236}">
                  <a16:creationId xmlns:a16="http://schemas.microsoft.com/office/drawing/2014/main" id="{B2D17421-F5CF-2847-B14F-027C4B104364}"/>
                </a:ext>
              </a:extLst>
            </p:cNvPr>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4;p12">
              <a:extLst>
                <a:ext uri="{FF2B5EF4-FFF2-40B4-BE49-F238E27FC236}">
                  <a16:creationId xmlns:a16="http://schemas.microsoft.com/office/drawing/2014/main" id="{DE6E1ED3-5666-B44E-8685-40FD45105527}"/>
                </a:ext>
              </a:extLst>
            </p:cNvPr>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5;p12">
              <a:extLst>
                <a:ext uri="{FF2B5EF4-FFF2-40B4-BE49-F238E27FC236}">
                  <a16:creationId xmlns:a16="http://schemas.microsoft.com/office/drawing/2014/main" id="{5BAE8E02-B338-7343-A016-BFB7AB8E8EC0}"/>
                </a:ext>
              </a:extLst>
            </p:cNvPr>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6;p12">
              <a:extLst>
                <a:ext uri="{FF2B5EF4-FFF2-40B4-BE49-F238E27FC236}">
                  <a16:creationId xmlns:a16="http://schemas.microsoft.com/office/drawing/2014/main" id="{65CD8DEC-63B9-FF4B-A271-9BFF26346B0F}"/>
                </a:ext>
              </a:extLst>
            </p:cNvPr>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7;p12">
              <a:extLst>
                <a:ext uri="{FF2B5EF4-FFF2-40B4-BE49-F238E27FC236}">
                  <a16:creationId xmlns:a16="http://schemas.microsoft.com/office/drawing/2014/main" id="{CEA067DF-F4B5-1F41-8128-9235B11DD201}"/>
                </a:ext>
              </a:extLst>
            </p:cNvPr>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8;p12">
              <a:extLst>
                <a:ext uri="{FF2B5EF4-FFF2-40B4-BE49-F238E27FC236}">
                  <a16:creationId xmlns:a16="http://schemas.microsoft.com/office/drawing/2014/main" id="{BA440C61-121C-E649-BBA1-B37919ADC478}"/>
                </a:ext>
              </a:extLst>
            </p:cNvPr>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9;p12">
              <a:extLst>
                <a:ext uri="{FF2B5EF4-FFF2-40B4-BE49-F238E27FC236}">
                  <a16:creationId xmlns:a16="http://schemas.microsoft.com/office/drawing/2014/main" id="{88481BF4-6E94-AB43-A79B-EE09CD07076C}"/>
                </a:ext>
              </a:extLst>
            </p:cNvPr>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0;p12">
              <a:extLst>
                <a:ext uri="{FF2B5EF4-FFF2-40B4-BE49-F238E27FC236}">
                  <a16:creationId xmlns:a16="http://schemas.microsoft.com/office/drawing/2014/main" id="{DB47D6F3-29B9-5748-AD14-62F871491C95}"/>
                </a:ext>
              </a:extLst>
            </p:cNvPr>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1;p12">
              <a:extLst>
                <a:ext uri="{FF2B5EF4-FFF2-40B4-BE49-F238E27FC236}">
                  <a16:creationId xmlns:a16="http://schemas.microsoft.com/office/drawing/2014/main" id="{8BB8725D-789F-2943-8190-8B3669BA63AF}"/>
                </a:ext>
              </a:extLst>
            </p:cNvPr>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2;p12">
              <a:extLst>
                <a:ext uri="{FF2B5EF4-FFF2-40B4-BE49-F238E27FC236}">
                  <a16:creationId xmlns:a16="http://schemas.microsoft.com/office/drawing/2014/main" id="{1CC71F42-5486-A548-88BC-E1D8042160C0}"/>
                </a:ext>
              </a:extLst>
            </p:cNvPr>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3;p12">
              <a:extLst>
                <a:ext uri="{FF2B5EF4-FFF2-40B4-BE49-F238E27FC236}">
                  <a16:creationId xmlns:a16="http://schemas.microsoft.com/office/drawing/2014/main" id="{95A376ED-F2A5-4D49-9D10-FB39077AAFED}"/>
                </a:ext>
              </a:extLst>
            </p:cNvPr>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4;p12">
              <a:extLst>
                <a:ext uri="{FF2B5EF4-FFF2-40B4-BE49-F238E27FC236}">
                  <a16:creationId xmlns:a16="http://schemas.microsoft.com/office/drawing/2014/main" id="{89B91D87-D307-AB44-9224-3D24AE3056EA}"/>
                </a:ext>
              </a:extLst>
            </p:cNvPr>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5;p12">
              <a:extLst>
                <a:ext uri="{FF2B5EF4-FFF2-40B4-BE49-F238E27FC236}">
                  <a16:creationId xmlns:a16="http://schemas.microsoft.com/office/drawing/2014/main" id="{02BCF54C-1735-3F4F-AF28-F6E3C34DCC32}"/>
                </a:ext>
              </a:extLst>
            </p:cNvPr>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roup 23">
            <a:extLst>
              <a:ext uri="{FF2B5EF4-FFF2-40B4-BE49-F238E27FC236}">
                <a16:creationId xmlns:a16="http://schemas.microsoft.com/office/drawing/2014/main" id="{92DCEEDF-B926-B34A-8D2D-489FF88F9FDB}"/>
              </a:ext>
            </a:extLst>
          </p:cNvPr>
          <p:cNvGrpSpPr/>
          <p:nvPr/>
        </p:nvGrpSpPr>
        <p:grpSpPr>
          <a:xfrm>
            <a:off x="6274076" y="-3590"/>
            <a:ext cx="2869924" cy="5185808"/>
            <a:chOff x="6182468" y="-2"/>
            <a:chExt cx="2598912" cy="5185808"/>
          </a:xfrm>
        </p:grpSpPr>
        <p:pic>
          <p:nvPicPr>
            <p:cNvPr id="21" name="Picture 20" descr="A picture containing indoor, tableware, porcelain&#10;&#10;Description automatically generated">
              <a:extLst>
                <a:ext uri="{FF2B5EF4-FFF2-40B4-BE49-F238E27FC236}">
                  <a16:creationId xmlns:a16="http://schemas.microsoft.com/office/drawing/2014/main" id="{56DF8B77-9C85-AE4F-924E-AD3BFC45DF16}"/>
                </a:ext>
              </a:extLst>
            </p:cNvPr>
            <p:cNvPicPr>
              <a:picLocks noChangeAspect="1"/>
            </p:cNvPicPr>
            <p:nvPr/>
          </p:nvPicPr>
          <p:blipFill rotWithShape="1">
            <a:blip r:embed="rId3"/>
            <a:srcRect l="17135"/>
            <a:stretch/>
          </p:blipFill>
          <p:spPr>
            <a:xfrm>
              <a:off x="6189125" y="-1"/>
              <a:ext cx="2592255" cy="5185807"/>
            </a:xfrm>
            <a:prstGeom prst="rect">
              <a:avLst/>
            </a:prstGeom>
          </p:spPr>
        </p:pic>
        <p:sp>
          <p:nvSpPr>
            <p:cNvPr id="22" name="Rectangle 21">
              <a:extLst>
                <a:ext uri="{FF2B5EF4-FFF2-40B4-BE49-F238E27FC236}">
                  <a16:creationId xmlns:a16="http://schemas.microsoft.com/office/drawing/2014/main" id="{3EB97843-D7EE-5140-BF19-C0AA636D0736}"/>
                </a:ext>
              </a:extLst>
            </p:cNvPr>
            <p:cNvSpPr/>
            <p:nvPr/>
          </p:nvSpPr>
          <p:spPr>
            <a:xfrm>
              <a:off x="6182468" y="-2"/>
              <a:ext cx="2592254" cy="5185806"/>
            </a:xfrm>
            <a:prstGeom prst="rect">
              <a:avLst/>
            </a:prstGeom>
            <a:solidFill>
              <a:schemeClr val="tx2">
                <a:alpha val="7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F762650C-45C8-C040-B61C-565A6406F6EB}"/>
              </a:ext>
            </a:extLst>
          </p:cNvPr>
          <p:cNvSpPr>
            <a:spLocks noGrp="1"/>
          </p:cNvSpPr>
          <p:nvPr>
            <p:ph type="ctrTitle"/>
          </p:nvPr>
        </p:nvSpPr>
        <p:spPr>
          <a:xfrm>
            <a:off x="1664081" y="222773"/>
            <a:ext cx="6800547" cy="792705"/>
          </a:xfrm>
        </p:spPr>
        <p:txBody>
          <a:bodyPr/>
          <a:lstStyle/>
          <a:p>
            <a:r>
              <a:rPr lang="en-US" sz="4000" dirty="0">
                <a:solidFill>
                  <a:schemeClr val="tx2"/>
                </a:solidFill>
              </a:rPr>
              <a:t>THE EFFECTS OF BRAIN </a:t>
            </a:r>
            <a:r>
              <a:rPr lang="en-US" sz="4000" dirty="0">
                <a:solidFill>
                  <a:schemeClr val="bg1"/>
                </a:solidFill>
              </a:rPr>
              <a:t>DRAIN</a:t>
            </a:r>
          </a:p>
        </p:txBody>
      </p:sp>
      <p:grpSp>
        <p:nvGrpSpPr>
          <p:cNvPr id="25" name="Group 24">
            <a:extLst>
              <a:ext uri="{FF2B5EF4-FFF2-40B4-BE49-F238E27FC236}">
                <a16:creationId xmlns:a16="http://schemas.microsoft.com/office/drawing/2014/main" id="{7B3B12B0-3FF3-B740-BC9D-68497C863F96}"/>
              </a:ext>
            </a:extLst>
          </p:cNvPr>
          <p:cNvGrpSpPr/>
          <p:nvPr/>
        </p:nvGrpSpPr>
        <p:grpSpPr>
          <a:xfrm>
            <a:off x="692357" y="3837842"/>
            <a:ext cx="5130916" cy="806473"/>
            <a:chOff x="1553901" y="3760278"/>
            <a:chExt cx="6157732" cy="990118"/>
          </a:xfrm>
        </p:grpSpPr>
        <p:sp>
          <p:nvSpPr>
            <p:cNvPr id="4" name="Half Frame 3">
              <a:extLst>
                <a:ext uri="{FF2B5EF4-FFF2-40B4-BE49-F238E27FC236}">
                  <a16:creationId xmlns:a16="http://schemas.microsoft.com/office/drawing/2014/main" id="{06DF86C4-C456-2445-9D61-45E6949E87B8}"/>
                </a:ext>
              </a:extLst>
            </p:cNvPr>
            <p:cNvSpPr/>
            <p:nvPr/>
          </p:nvSpPr>
          <p:spPr>
            <a:xfrm rot="2490457">
              <a:off x="4295451" y="4021510"/>
              <a:ext cx="758390" cy="728886"/>
            </a:xfrm>
            <a:prstGeom prst="halfFrame">
              <a:avLst>
                <a:gd name="adj1" fmla="val 16145"/>
                <a:gd name="adj2" fmla="val 174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74879349-A818-EC4C-9C95-F033A6954702}"/>
                </a:ext>
              </a:extLst>
            </p:cNvPr>
            <p:cNvSpPr/>
            <p:nvPr/>
          </p:nvSpPr>
          <p:spPr>
            <a:xfrm rot="199856">
              <a:off x="1553901" y="3760278"/>
              <a:ext cx="6157732" cy="1388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ubtitle 2">
            <a:extLst>
              <a:ext uri="{FF2B5EF4-FFF2-40B4-BE49-F238E27FC236}">
                <a16:creationId xmlns:a16="http://schemas.microsoft.com/office/drawing/2014/main" id="{1BD4F93D-E457-9C40-951A-153461D3B339}"/>
              </a:ext>
            </a:extLst>
          </p:cNvPr>
          <p:cNvSpPr txBox="1">
            <a:spLocks/>
          </p:cNvSpPr>
          <p:nvPr/>
        </p:nvSpPr>
        <p:spPr>
          <a:xfrm>
            <a:off x="558017" y="2481896"/>
            <a:ext cx="2775735"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sz="1500" dirty="0"/>
              <a:t>Reduced ability to progress</a:t>
            </a:r>
          </a:p>
          <a:p>
            <a:pPr algn="l"/>
            <a:endParaRPr lang="en-US" sz="1500" dirty="0"/>
          </a:p>
          <a:p>
            <a:pPr algn="l">
              <a:lnSpc>
                <a:spcPct val="150000"/>
              </a:lnSpc>
            </a:pPr>
            <a:r>
              <a:rPr lang="en-US" sz="1500" dirty="0"/>
              <a:t>Direct economic loss </a:t>
            </a:r>
          </a:p>
          <a:p>
            <a:pPr algn="l"/>
            <a:endParaRPr lang="en-US" sz="1500" dirty="0"/>
          </a:p>
        </p:txBody>
      </p:sp>
      <p:sp>
        <p:nvSpPr>
          <p:cNvPr id="8" name="Subtitle 2">
            <a:extLst>
              <a:ext uri="{FF2B5EF4-FFF2-40B4-BE49-F238E27FC236}">
                <a16:creationId xmlns:a16="http://schemas.microsoft.com/office/drawing/2014/main" id="{6D74EEC7-C861-934C-884A-7DA62DE920D6}"/>
              </a:ext>
            </a:extLst>
          </p:cNvPr>
          <p:cNvSpPr txBox="1">
            <a:spLocks/>
          </p:cNvSpPr>
          <p:nvPr/>
        </p:nvSpPr>
        <p:spPr>
          <a:xfrm>
            <a:off x="3368477" y="2589314"/>
            <a:ext cx="2319926" cy="7927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r"/>
            <a:r>
              <a:rPr lang="en-US" sz="1500" dirty="0"/>
              <a:t>Competition growth in the job market</a:t>
            </a:r>
          </a:p>
          <a:p>
            <a:pPr algn="r">
              <a:lnSpc>
                <a:spcPct val="150000"/>
              </a:lnSpc>
            </a:pPr>
            <a:endParaRPr lang="en-US" sz="1500" dirty="0"/>
          </a:p>
          <a:p>
            <a:pPr algn="r"/>
            <a:r>
              <a:rPr lang="en-US" sz="1500" dirty="0"/>
              <a:t>Brain waste</a:t>
            </a:r>
          </a:p>
        </p:txBody>
      </p:sp>
      <p:sp>
        <p:nvSpPr>
          <p:cNvPr id="9" name="Subtitle 2">
            <a:extLst>
              <a:ext uri="{FF2B5EF4-FFF2-40B4-BE49-F238E27FC236}">
                <a16:creationId xmlns:a16="http://schemas.microsoft.com/office/drawing/2014/main" id="{7F42AB3F-C6FC-744C-BCDE-06022C6F6BBD}"/>
              </a:ext>
            </a:extLst>
          </p:cNvPr>
          <p:cNvSpPr txBox="1">
            <a:spLocks/>
          </p:cNvSpPr>
          <p:nvPr/>
        </p:nvSpPr>
        <p:spPr>
          <a:xfrm>
            <a:off x="545400" y="4777011"/>
            <a:ext cx="7788036" cy="383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sz="900" i="1" dirty="0"/>
              <a:t>Economic Impact of Brain Drain in Developed and Developing Countries </a:t>
            </a:r>
            <a:r>
              <a:rPr lang="en-US" sz="900" dirty="0"/>
              <a:t>- Dr. </a:t>
            </a:r>
            <a:r>
              <a:rPr lang="en-US" sz="900" dirty="0" err="1"/>
              <a:t>Babita</a:t>
            </a:r>
            <a:r>
              <a:rPr lang="en-US" sz="900" dirty="0"/>
              <a:t> Srivastava Eight Ques</a:t>
            </a:r>
            <a:r>
              <a:rPr lang="en-US" sz="900" dirty="0">
                <a:solidFill>
                  <a:schemeClr val="bg1"/>
                </a:solidFill>
              </a:rPr>
              <a:t>tions</a:t>
            </a:r>
            <a:r>
              <a:rPr lang="en-US" sz="900" dirty="0"/>
              <a:t> </a:t>
            </a:r>
            <a:r>
              <a:rPr lang="en-US" sz="900" dirty="0">
                <a:solidFill>
                  <a:schemeClr val="bg1"/>
                </a:solidFill>
              </a:rPr>
              <a:t>about Brain Drain - John Gibson</a:t>
            </a:r>
          </a:p>
        </p:txBody>
      </p:sp>
      <p:sp>
        <p:nvSpPr>
          <p:cNvPr id="11" name="Title 2">
            <a:extLst>
              <a:ext uri="{FF2B5EF4-FFF2-40B4-BE49-F238E27FC236}">
                <a16:creationId xmlns:a16="http://schemas.microsoft.com/office/drawing/2014/main" id="{30080301-537D-0E4B-8847-C8C7F1459598}"/>
              </a:ext>
            </a:extLst>
          </p:cNvPr>
          <p:cNvSpPr txBox="1">
            <a:spLocks/>
          </p:cNvSpPr>
          <p:nvPr/>
        </p:nvSpPr>
        <p:spPr>
          <a:xfrm>
            <a:off x="678927" y="1381521"/>
            <a:ext cx="1792984" cy="9554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n-US" sz="2300" dirty="0">
                <a:solidFill>
                  <a:schemeClr val="accent4"/>
                </a:solidFill>
              </a:rPr>
              <a:t>DEPARTURE</a:t>
            </a:r>
          </a:p>
          <a:p>
            <a:r>
              <a:rPr lang="en-US" sz="2300" dirty="0">
                <a:solidFill>
                  <a:schemeClr val="tx2"/>
                </a:solidFill>
              </a:rPr>
              <a:t>COUNTRIES</a:t>
            </a:r>
          </a:p>
        </p:txBody>
      </p:sp>
      <p:sp>
        <p:nvSpPr>
          <p:cNvPr id="14" name="Title 2">
            <a:extLst>
              <a:ext uri="{FF2B5EF4-FFF2-40B4-BE49-F238E27FC236}">
                <a16:creationId xmlns:a16="http://schemas.microsoft.com/office/drawing/2014/main" id="{18EE76F2-2CE4-5F42-AEB8-1FF0A15DF66D}"/>
              </a:ext>
            </a:extLst>
          </p:cNvPr>
          <p:cNvSpPr txBox="1">
            <a:spLocks/>
          </p:cNvSpPr>
          <p:nvPr/>
        </p:nvSpPr>
        <p:spPr>
          <a:xfrm>
            <a:off x="3895419" y="1649702"/>
            <a:ext cx="1792984" cy="9554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r"/>
            <a:r>
              <a:rPr lang="en-US" sz="2300" dirty="0">
                <a:solidFill>
                  <a:schemeClr val="accent4"/>
                </a:solidFill>
              </a:rPr>
              <a:t>DESTINATION</a:t>
            </a:r>
          </a:p>
          <a:p>
            <a:pPr algn="r"/>
            <a:r>
              <a:rPr lang="en-US" sz="2300" dirty="0">
                <a:solidFill>
                  <a:schemeClr val="tx2"/>
                </a:solidFill>
              </a:rPr>
              <a:t>COUNTRIES</a:t>
            </a:r>
          </a:p>
        </p:txBody>
      </p:sp>
      <p:grpSp>
        <p:nvGrpSpPr>
          <p:cNvPr id="26" name="Google Shape;10142;p58">
            <a:extLst>
              <a:ext uri="{FF2B5EF4-FFF2-40B4-BE49-F238E27FC236}">
                <a16:creationId xmlns:a16="http://schemas.microsoft.com/office/drawing/2014/main" id="{718DC142-9D25-DE4E-80CE-E7273B1D5C22}"/>
              </a:ext>
            </a:extLst>
          </p:cNvPr>
          <p:cNvGrpSpPr/>
          <p:nvPr/>
        </p:nvGrpSpPr>
        <p:grpSpPr>
          <a:xfrm>
            <a:off x="321207" y="2516227"/>
            <a:ext cx="344065" cy="368644"/>
            <a:chOff x="4149138" y="4121151"/>
            <a:chExt cx="344065" cy="368644"/>
          </a:xfrm>
          <a:solidFill>
            <a:schemeClr val="accent1"/>
          </a:solidFill>
        </p:grpSpPr>
        <p:sp>
          <p:nvSpPr>
            <p:cNvPr id="27" name="Google Shape;10143;p58">
              <a:extLst>
                <a:ext uri="{FF2B5EF4-FFF2-40B4-BE49-F238E27FC236}">
                  <a16:creationId xmlns:a16="http://schemas.microsoft.com/office/drawing/2014/main" id="{46D4EB57-518C-874A-9F0C-0A3833765F2B}"/>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44;p58">
              <a:extLst>
                <a:ext uri="{FF2B5EF4-FFF2-40B4-BE49-F238E27FC236}">
                  <a16:creationId xmlns:a16="http://schemas.microsoft.com/office/drawing/2014/main" id="{D081530A-0FDF-D14B-9C18-9EBB6AC7C20D}"/>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45;p58">
              <a:extLst>
                <a:ext uri="{FF2B5EF4-FFF2-40B4-BE49-F238E27FC236}">
                  <a16:creationId xmlns:a16="http://schemas.microsoft.com/office/drawing/2014/main" id="{0F60966D-CBB9-414D-A488-B44432E16F7C}"/>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146;p58">
              <a:extLst>
                <a:ext uri="{FF2B5EF4-FFF2-40B4-BE49-F238E27FC236}">
                  <a16:creationId xmlns:a16="http://schemas.microsoft.com/office/drawing/2014/main" id="{7803F191-AC92-A04C-88A2-0C46D200C5D8}"/>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47;p58">
              <a:extLst>
                <a:ext uri="{FF2B5EF4-FFF2-40B4-BE49-F238E27FC236}">
                  <a16:creationId xmlns:a16="http://schemas.microsoft.com/office/drawing/2014/main" id="{252A1220-7F61-D944-AFB8-4FB1B220D10A}"/>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48;p58">
              <a:extLst>
                <a:ext uri="{FF2B5EF4-FFF2-40B4-BE49-F238E27FC236}">
                  <a16:creationId xmlns:a16="http://schemas.microsoft.com/office/drawing/2014/main" id="{90AD7098-4E5F-7141-9454-8549D8222A5C}"/>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149;p58">
              <a:extLst>
                <a:ext uri="{FF2B5EF4-FFF2-40B4-BE49-F238E27FC236}">
                  <a16:creationId xmlns:a16="http://schemas.microsoft.com/office/drawing/2014/main" id="{E926A7F5-FCDB-F94C-81A5-170F40944474}"/>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150;p58">
              <a:extLst>
                <a:ext uri="{FF2B5EF4-FFF2-40B4-BE49-F238E27FC236}">
                  <a16:creationId xmlns:a16="http://schemas.microsoft.com/office/drawing/2014/main" id="{FEAC4FC5-D3C7-5F49-8082-F52B90691534}"/>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151;p58">
              <a:extLst>
                <a:ext uri="{FF2B5EF4-FFF2-40B4-BE49-F238E27FC236}">
                  <a16:creationId xmlns:a16="http://schemas.microsoft.com/office/drawing/2014/main" id="{5C93CB90-C0AD-324D-8F75-70B5156040FC}"/>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152;p58">
              <a:extLst>
                <a:ext uri="{FF2B5EF4-FFF2-40B4-BE49-F238E27FC236}">
                  <a16:creationId xmlns:a16="http://schemas.microsoft.com/office/drawing/2014/main" id="{1ED652C4-FBB4-C44B-8E05-B9602120E3A1}"/>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153;p58">
              <a:extLst>
                <a:ext uri="{FF2B5EF4-FFF2-40B4-BE49-F238E27FC236}">
                  <a16:creationId xmlns:a16="http://schemas.microsoft.com/office/drawing/2014/main" id="{14FA16F5-085B-D94F-AD13-FD0E246F2E46}"/>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154;p58">
              <a:extLst>
                <a:ext uri="{FF2B5EF4-FFF2-40B4-BE49-F238E27FC236}">
                  <a16:creationId xmlns:a16="http://schemas.microsoft.com/office/drawing/2014/main" id="{EC8BF3D7-C488-4246-9AB5-6981D72DCD29}"/>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1381;p60">
            <a:extLst>
              <a:ext uri="{FF2B5EF4-FFF2-40B4-BE49-F238E27FC236}">
                <a16:creationId xmlns:a16="http://schemas.microsoft.com/office/drawing/2014/main" id="{38F18AFC-C831-3041-AA0B-D1EE8E5A5C3D}"/>
              </a:ext>
            </a:extLst>
          </p:cNvPr>
          <p:cNvGrpSpPr/>
          <p:nvPr/>
        </p:nvGrpSpPr>
        <p:grpSpPr>
          <a:xfrm>
            <a:off x="317626" y="3089232"/>
            <a:ext cx="349052" cy="313055"/>
            <a:chOff x="5778676" y="3826972"/>
            <a:chExt cx="349052" cy="313055"/>
          </a:xfrm>
          <a:solidFill>
            <a:schemeClr val="accent1"/>
          </a:solidFill>
        </p:grpSpPr>
        <p:sp>
          <p:nvSpPr>
            <p:cNvPr id="40" name="Google Shape;11382;p60">
              <a:extLst>
                <a:ext uri="{FF2B5EF4-FFF2-40B4-BE49-F238E27FC236}">
                  <a16:creationId xmlns:a16="http://schemas.microsoft.com/office/drawing/2014/main" id="{7BFBCBC4-2582-E149-AD74-28024664ED7C}"/>
                </a:ext>
              </a:extLst>
            </p:cNvPr>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383;p60">
              <a:extLst>
                <a:ext uri="{FF2B5EF4-FFF2-40B4-BE49-F238E27FC236}">
                  <a16:creationId xmlns:a16="http://schemas.microsoft.com/office/drawing/2014/main" id="{9CD1E7B2-8064-6647-9569-3C163E2DABD2}"/>
                </a:ext>
              </a:extLst>
            </p:cNvPr>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384;p60">
              <a:extLst>
                <a:ext uri="{FF2B5EF4-FFF2-40B4-BE49-F238E27FC236}">
                  <a16:creationId xmlns:a16="http://schemas.microsoft.com/office/drawing/2014/main" id="{9C2F3094-CE36-754F-87DF-8338AF1C7DC7}"/>
                </a:ext>
              </a:extLst>
            </p:cNvPr>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85;p60">
              <a:extLst>
                <a:ext uri="{FF2B5EF4-FFF2-40B4-BE49-F238E27FC236}">
                  <a16:creationId xmlns:a16="http://schemas.microsoft.com/office/drawing/2014/main" id="{8D3D58E3-8307-0D46-8558-D9C846F17AC9}"/>
                </a:ext>
              </a:extLst>
            </p:cNvPr>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86;p60">
              <a:extLst>
                <a:ext uri="{FF2B5EF4-FFF2-40B4-BE49-F238E27FC236}">
                  <a16:creationId xmlns:a16="http://schemas.microsoft.com/office/drawing/2014/main" id="{F81C7678-3D07-8048-9C87-7508EE9EBF29}"/>
                </a:ext>
              </a:extLst>
            </p:cNvPr>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3651;p64">
            <a:extLst>
              <a:ext uri="{FF2B5EF4-FFF2-40B4-BE49-F238E27FC236}">
                <a16:creationId xmlns:a16="http://schemas.microsoft.com/office/drawing/2014/main" id="{7BA35282-160F-A64C-AE13-38C3FCF381D2}"/>
              </a:ext>
            </a:extLst>
          </p:cNvPr>
          <p:cNvGrpSpPr/>
          <p:nvPr/>
        </p:nvGrpSpPr>
        <p:grpSpPr>
          <a:xfrm>
            <a:off x="5716718" y="2726281"/>
            <a:ext cx="352884" cy="344931"/>
            <a:chOff x="6558300" y="1538193"/>
            <a:chExt cx="382788" cy="328613"/>
          </a:xfrm>
          <a:solidFill>
            <a:schemeClr val="accent1"/>
          </a:solidFill>
        </p:grpSpPr>
        <p:sp>
          <p:nvSpPr>
            <p:cNvPr id="46" name="Google Shape;13652;p64">
              <a:extLst>
                <a:ext uri="{FF2B5EF4-FFF2-40B4-BE49-F238E27FC236}">
                  <a16:creationId xmlns:a16="http://schemas.microsoft.com/office/drawing/2014/main" id="{FAA30D02-2A5D-0943-B282-FC05FF84FF1F}"/>
                </a:ext>
              </a:extLst>
            </p:cNvPr>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653;p64">
              <a:extLst>
                <a:ext uri="{FF2B5EF4-FFF2-40B4-BE49-F238E27FC236}">
                  <a16:creationId xmlns:a16="http://schemas.microsoft.com/office/drawing/2014/main" id="{D785C83C-EB74-E04A-8AAC-03D46D8E1DBE}"/>
                </a:ext>
              </a:extLst>
            </p:cNvPr>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12706;p62">
            <a:extLst>
              <a:ext uri="{FF2B5EF4-FFF2-40B4-BE49-F238E27FC236}">
                <a16:creationId xmlns:a16="http://schemas.microsoft.com/office/drawing/2014/main" id="{AB42E986-5C84-D440-BB74-4F09BD664018}"/>
              </a:ext>
            </a:extLst>
          </p:cNvPr>
          <p:cNvSpPr/>
          <p:nvPr/>
        </p:nvSpPr>
        <p:spPr>
          <a:xfrm>
            <a:off x="5693316" y="3420725"/>
            <a:ext cx="399689" cy="342625"/>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9;p19">
            <a:extLst>
              <a:ext uri="{FF2B5EF4-FFF2-40B4-BE49-F238E27FC236}">
                <a16:creationId xmlns:a16="http://schemas.microsoft.com/office/drawing/2014/main" id="{7F2C7EF3-E5CB-7A4E-9EE9-9E4911792F37}"/>
              </a:ext>
            </a:extLst>
          </p:cNvPr>
          <p:cNvSpPr/>
          <p:nvPr/>
        </p:nvSpPr>
        <p:spPr>
          <a:xfrm>
            <a:off x="-1386872" y="752373"/>
            <a:ext cx="110654" cy="111651"/>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385;p19">
            <a:extLst>
              <a:ext uri="{FF2B5EF4-FFF2-40B4-BE49-F238E27FC236}">
                <a16:creationId xmlns:a16="http://schemas.microsoft.com/office/drawing/2014/main" id="{4A1CF6A3-6ABB-D249-9F85-87116521EBA4}"/>
              </a:ext>
            </a:extLst>
          </p:cNvPr>
          <p:cNvGrpSpPr/>
          <p:nvPr/>
        </p:nvGrpSpPr>
        <p:grpSpPr>
          <a:xfrm>
            <a:off x="-1755251" y="126251"/>
            <a:ext cx="125954" cy="1542351"/>
            <a:chOff x="6780548" y="337714"/>
            <a:chExt cx="133252" cy="1952377"/>
          </a:xfrm>
          <a:solidFill>
            <a:schemeClr val="tx2"/>
          </a:solidFill>
        </p:grpSpPr>
        <p:sp>
          <p:nvSpPr>
            <p:cNvPr id="53" name="Google Shape;386;p19">
              <a:extLst>
                <a:ext uri="{FF2B5EF4-FFF2-40B4-BE49-F238E27FC236}">
                  <a16:creationId xmlns:a16="http://schemas.microsoft.com/office/drawing/2014/main" id="{A1E92514-7F5A-C548-8D64-71AC35C9D5BA}"/>
                </a:ext>
              </a:extLst>
            </p:cNvPr>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solidFill>
              <a:schemeClr val="tx2"/>
            </a:solid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7;p19">
              <a:extLst>
                <a:ext uri="{FF2B5EF4-FFF2-40B4-BE49-F238E27FC236}">
                  <a16:creationId xmlns:a16="http://schemas.microsoft.com/office/drawing/2014/main" id="{ED4CE789-9D1A-7B4B-BF29-B5B64F450C7C}"/>
                </a:ext>
              </a:extLst>
            </p:cNvPr>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389;p19">
            <a:extLst>
              <a:ext uri="{FF2B5EF4-FFF2-40B4-BE49-F238E27FC236}">
                <a16:creationId xmlns:a16="http://schemas.microsoft.com/office/drawing/2014/main" id="{B6EDBD81-154D-DF41-A11D-93D6C8293DE8}"/>
              </a:ext>
            </a:extLst>
          </p:cNvPr>
          <p:cNvSpPr/>
          <p:nvPr/>
        </p:nvSpPr>
        <p:spPr>
          <a:xfrm rot="10800000">
            <a:off x="-472981" y="219554"/>
            <a:ext cx="203534" cy="203789"/>
          </a:xfrm>
          <a:custGeom>
            <a:avLst/>
            <a:gdLst/>
            <a:ahLst/>
            <a:cxnLst/>
            <a:rect l="l" t="t" r="r" b="b"/>
            <a:pathLst>
              <a:path w="7199" h="7208" fill="none" extrusionOk="0">
                <a:moveTo>
                  <a:pt x="0" y="1"/>
                </a:moveTo>
                <a:lnTo>
                  <a:pt x="7198" y="1"/>
                </a:lnTo>
                <a:lnTo>
                  <a:pt x="7198" y="7207"/>
                </a:lnTo>
                <a:lnTo>
                  <a:pt x="0" y="7207"/>
                </a:lnTo>
                <a:close/>
              </a:path>
            </a:pathLst>
          </a:custGeom>
          <a:solidFill>
            <a:schemeClr val="accent2"/>
          </a:solid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0;p19">
            <a:extLst>
              <a:ext uri="{FF2B5EF4-FFF2-40B4-BE49-F238E27FC236}">
                <a16:creationId xmlns:a16="http://schemas.microsoft.com/office/drawing/2014/main" id="{72502EF5-0F69-9E45-8BA2-B70966B6D564}"/>
              </a:ext>
            </a:extLst>
          </p:cNvPr>
          <p:cNvSpPr/>
          <p:nvPr/>
        </p:nvSpPr>
        <p:spPr>
          <a:xfrm rot="10800000">
            <a:off x="-762667" y="1145560"/>
            <a:ext cx="143737" cy="143738"/>
          </a:xfrm>
          <a:custGeom>
            <a:avLst/>
            <a:gdLst/>
            <a:ahLst/>
            <a:cxnLst/>
            <a:rect l="l" t="t" r="r" b="b"/>
            <a:pathLst>
              <a:path w="5084" h="5084" fill="none" extrusionOk="0">
                <a:moveTo>
                  <a:pt x="1" y="0"/>
                </a:moveTo>
                <a:lnTo>
                  <a:pt x="5084" y="0"/>
                </a:lnTo>
                <a:lnTo>
                  <a:pt x="5084" y="5084"/>
                </a:lnTo>
                <a:lnTo>
                  <a:pt x="1" y="5084"/>
                </a:lnTo>
                <a:close/>
              </a:path>
            </a:pathLst>
          </a:custGeom>
          <a:solidFill>
            <a:schemeClr val="accent2"/>
          </a:solid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1;p19">
            <a:extLst>
              <a:ext uri="{FF2B5EF4-FFF2-40B4-BE49-F238E27FC236}">
                <a16:creationId xmlns:a16="http://schemas.microsoft.com/office/drawing/2014/main" id="{7C5EF074-6F0F-F54D-88E8-2E113C125116}"/>
              </a:ext>
            </a:extLst>
          </p:cNvPr>
          <p:cNvSpPr/>
          <p:nvPr/>
        </p:nvSpPr>
        <p:spPr>
          <a:xfrm rot="10800000">
            <a:off x="-1034546" y="423343"/>
            <a:ext cx="86825" cy="86826"/>
          </a:xfrm>
          <a:custGeom>
            <a:avLst/>
            <a:gdLst/>
            <a:ahLst/>
            <a:cxnLst/>
            <a:rect l="l" t="t" r="r" b="b"/>
            <a:pathLst>
              <a:path w="3071" h="3071" fill="none" extrusionOk="0">
                <a:moveTo>
                  <a:pt x="1" y="0"/>
                </a:moveTo>
                <a:lnTo>
                  <a:pt x="3071" y="0"/>
                </a:lnTo>
                <a:lnTo>
                  <a:pt x="3071" y="3071"/>
                </a:lnTo>
                <a:lnTo>
                  <a:pt x="1" y="3071"/>
                </a:lnTo>
                <a:close/>
              </a:path>
            </a:pathLst>
          </a:custGeom>
          <a:solidFill>
            <a:schemeClr val="accent4"/>
          </a:solid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9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9"/>
          <p:cNvSpPr txBox="1">
            <a:spLocks noGrp="1"/>
          </p:cNvSpPr>
          <p:nvPr>
            <p:ph type="ctrTitle" idx="4294967295"/>
          </p:nvPr>
        </p:nvSpPr>
        <p:spPr>
          <a:xfrm>
            <a:off x="3746451" y="1786650"/>
            <a:ext cx="3451225" cy="14239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500" dirty="0"/>
              <a:t>WHY BRAIN DRAIN?</a:t>
            </a:r>
            <a:endParaRPr sz="4500" dirty="0"/>
          </a:p>
        </p:txBody>
      </p:sp>
      <p:sp>
        <p:nvSpPr>
          <p:cNvPr id="490" name="Google Shape;490;p29"/>
          <p:cNvSpPr/>
          <p:nvPr/>
        </p:nvSpPr>
        <p:spPr>
          <a:xfrm>
            <a:off x="2548369" y="1868575"/>
            <a:ext cx="1085100" cy="108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369949" y="3869000"/>
            <a:ext cx="1994561"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29"/>
          <p:cNvCxnSpPr>
            <a:stCxn id="490" idx="2"/>
          </p:cNvCxnSpPr>
          <p:nvPr/>
        </p:nvCxnSpPr>
        <p:spPr>
          <a:xfrm>
            <a:off x="3090919" y="2953675"/>
            <a:ext cx="0" cy="978000"/>
          </a:xfrm>
          <a:prstGeom prst="straightConnector1">
            <a:avLst/>
          </a:prstGeom>
          <a:noFill/>
          <a:ln w="19050" cap="flat" cmpd="sng">
            <a:solidFill>
              <a:schemeClr val="accent3"/>
            </a:solidFill>
            <a:prstDash val="solid"/>
            <a:round/>
            <a:headEnd type="none" w="med" len="med"/>
            <a:tailEnd type="none" w="med" len="med"/>
          </a:ln>
        </p:spPr>
      </p:cxnSp>
      <p:sp>
        <p:nvSpPr>
          <p:cNvPr id="491" name="Google Shape;491;p29"/>
          <p:cNvSpPr txBox="1">
            <a:spLocks noGrp="1"/>
          </p:cNvSpPr>
          <p:nvPr>
            <p:ph type="title"/>
          </p:nvPr>
        </p:nvSpPr>
        <p:spPr>
          <a:xfrm>
            <a:off x="2509899" y="1862638"/>
            <a:ext cx="1162039" cy="112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DBD9A-ABCE-4E4A-9614-FA5DC148A414}"/>
              </a:ext>
            </a:extLst>
          </p:cNvPr>
          <p:cNvSpPr>
            <a:spLocks noGrp="1"/>
          </p:cNvSpPr>
          <p:nvPr>
            <p:ph type="ctrTitle"/>
          </p:nvPr>
        </p:nvSpPr>
        <p:spPr>
          <a:xfrm>
            <a:off x="289368" y="14989"/>
            <a:ext cx="8229600" cy="883090"/>
          </a:xfrm>
        </p:spPr>
        <p:txBody>
          <a:bodyPr/>
          <a:lstStyle/>
          <a:p>
            <a:pPr algn="l"/>
            <a:r>
              <a:rPr lang="en-US" sz="4000" dirty="0"/>
              <a:t>WHY BRAIN DRAIN IS IMPORTANT?</a:t>
            </a:r>
          </a:p>
        </p:txBody>
      </p:sp>
      <p:sp>
        <p:nvSpPr>
          <p:cNvPr id="3" name="Subtitle 2">
            <a:extLst>
              <a:ext uri="{FF2B5EF4-FFF2-40B4-BE49-F238E27FC236}">
                <a16:creationId xmlns:a16="http://schemas.microsoft.com/office/drawing/2014/main" id="{C065B9C1-A39E-CF48-B546-888B7B07A6B3}"/>
              </a:ext>
            </a:extLst>
          </p:cNvPr>
          <p:cNvSpPr>
            <a:spLocks noGrp="1"/>
          </p:cNvSpPr>
          <p:nvPr>
            <p:ph type="subTitle" idx="1"/>
          </p:nvPr>
        </p:nvSpPr>
        <p:spPr>
          <a:xfrm>
            <a:off x="428265" y="4794443"/>
            <a:ext cx="8299026" cy="332262"/>
          </a:xfrm>
        </p:spPr>
        <p:txBody>
          <a:bodyPr/>
          <a:lstStyle/>
          <a:p>
            <a:r>
              <a:rPr lang="it-IT" sz="800" i="1" dirty="0"/>
              <a:t>*</a:t>
            </a:r>
            <a:r>
              <a:rPr lang="it-IT" sz="800" i="1" dirty="0" err="1"/>
              <a:t>Addressing</a:t>
            </a:r>
            <a:r>
              <a:rPr lang="it-IT" sz="800" i="1" dirty="0"/>
              <a:t> brain </a:t>
            </a:r>
            <a:r>
              <a:rPr lang="it-IT" sz="800" i="1" dirty="0" err="1"/>
              <a:t>drain</a:t>
            </a:r>
            <a:r>
              <a:rPr lang="it-IT" sz="800" i="1" dirty="0"/>
              <a:t>: The </a:t>
            </a:r>
            <a:r>
              <a:rPr lang="it-IT" sz="800" i="1" dirty="0" err="1"/>
              <a:t>local</a:t>
            </a:r>
            <a:r>
              <a:rPr lang="it-IT" sz="800" i="1" dirty="0"/>
              <a:t> and </a:t>
            </a:r>
            <a:r>
              <a:rPr lang="it-IT" sz="800" i="1" dirty="0" err="1"/>
              <a:t>regional</a:t>
            </a:r>
            <a:r>
              <a:rPr lang="it-IT" sz="800" i="1" dirty="0"/>
              <a:t> </a:t>
            </a:r>
            <a:r>
              <a:rPr lang="it-IT" sz="800" i="1" dirty="0" err="1"/>
              <a:t>dimension</a:t>
            </a:r>
            <a:r>
              <a:rPr lang="it-IT" sz="800" i="1" dirty="0"/>
              <a:t> – </a:t>
            </a:r>
            <a:r>
              <a:rPr lang="it-IT" sz="800" i="1" dirty="0" err="1"/>
              <a:t>European</a:t>
            </a:r>
            <a:r>
              <a:rPr lang="it-IT" sz="800" i="1" dirty="0"/>
              <a:t> </a:t>
            </a:r>
            <a:r>
              <a:rPr lang="it-IT" sz="800" i="1" dirty="0" err="1"/>
              <a:t>Commission</a:t>
            </a:r>
            <a:r>
              <a:rPr lang="it-IT" sz="800" i="1" dirty="0"/>
              <a:t> for Social Policy, </a:t>
            </a:r>
            <a:r>
              <a:rPr lang="it-IT" sz="800" i="1" dirty="0" err="1"/>
              <a:t>Education</a:t>
            </a:r>
            <a:r>
              <a:rPr lang="it-IT" sz="800" i="1" dirty="0"/>
              <a:t>, </a:t>
            </a:r>
            <a:r>
              <a:rPr lang="it-IT" sz="800" i="1" dirty="0" err="1"/>
              <a:t>Employment</a:t>
            </a:r>
            <a:r>
              <a:rPr lang="it-IT" sz="800" i="1" dirty="0"/>
              <a:t>, </a:t>
            </a:r>
            <a:r>
              <a:rPr lang="it-IT" sz="800" i="1" dirty="0" err="1"/>
              <a:t>Research</a:t>
            </a:r>
            <a:r>
              <a:rPr lang="it-IT" sz="800" i="1" dirty="0"/>
              <a:t> and Culture</a:t>
            </a:r>
          </a:p>
          <a:p>
            <a:pPr algn="r"/>
            <a:endParaRPr lang="it-IT" sz="800" i="1" dirty="0"/>
          </a:p>
          <a:p>
            <a:pPr algn="r"/>
            <a:endParaRPr lang="it-IT" sz="800" i="1" dirty="0">
              <a:solidFill>
                <a:schemeClr val="bg1"/>
              </a:solidFill>
            </a:endParaRPr>
          </a:p>
          <a:p>
            <a:pPr algn="r"/>
            <a:r>
              <a:rPr lang="it-IT" sz="800" dirty="0">
                <a:solidFill>
                  <a:schemeClr val="bg1"/>
                </a:solidFill>
              </a:rPr>
              <a:t> </a:t>
            </a:r>
          </a:p>
          <a:p>
            <a:endParaRPr lang="en-US" sz="800" dirty="0"/>
          </a:p>
        </p:txBody>
      </p:sp>
      <p:sp>
        <p:nvSpPr>
          <p:cNvPr id="6" name="Title 1">
            <a:extLst>
              <a:ext uri="{FF2B5EF4-FFF2-40B4-BE49-F238E27FC236}">
                <a16:creationId xmlns:a16="http://schemas.microsoft.com/office/drawing/2014/main" id="{38AD4A29-FAF2-D64E-B65B-8DAB1C73B76B}"/>
              </a:ext>
            </a:extLst>
          </p:cNvPr>
          <p:cNvSpPr txBox="1">
            <a:spLocks/>
          </p:cNvSpPr>
          <p:nvPr/>
        </p:nvSpPr>
        <p:spPr>
          <a:xfrm>
            <a:off x="625032" y="733095"/>
            <a:ext cx="4276846" cy="5618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5200" b="0" i="0" u="none" strike="noStrike" cap="none">
                <a:solidFill>
                  <a:schemeClr val="tx2"/>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en-US" sz="2000" dirty="0"/>
              <a:t>Where do world’s talents immigrate to?</a:t>
            </a:r>
          </a:p>
        </p:txBody>
      </p:sp>
      <p:grpSp>
        <p:nvGrpSpPr>
          <p:cNvPr id="7" name="Google Shape;10113;p58">
            <a:extLst>
              <a:ext uri="{FF2B5EF4-FFF2-40B4-BE49-F238E27FC236}">
                <a16:creationId xmlns:a16="http://schemas.microsoft.com/office/drawing/2014/main" id="{71467FB1-0A48-1744-A584-DE7114927104}"/>
              </a:ext>
            </a:extLst>
          </p:cNvPr>
          <p:cNvGrpSpPr/>
          <p:nvPr/>
        </p:nvGrpSpPr>
        <p:grpSpPr>
          <a:xfrm>
            <a:off x="5064149" y="1672171"/>
            <a:ext cx="468977" cy="435273"/>
            <a:chOff x="1421638" y="4125629"/>
            <a:chExt cx="374709" cy="374010"/>
          </a:xfrm>
        </p:grpSpPr>
        <p:sp>
          <p:nvSpPr>
            <p:cNvPr id="8" name="Google Shape;10114;p58">
              <a:extLst>
                <a:ext uri="{FF2B5EF4-FFF2-40B4-BE49-F238E27FC236}">
                  <a16:creationId xmlns:a16="http://schemas.microsoft.com/office/drawing/2014/main" id="{9AB765B6-9B71-5D40-9816-1296E2E83DB0}"/>
                </a:ext>
              </a:extLst>
            </p:cNvPr>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115;p58">
              <a:extLst>
                <a:ext uri="{FF2B5EF4-FFF2-40B4-BE49-F238E27FC236}">
                  <a16:creationId xmlns:a16="http://schemas.microsoft.com/office/drawing/2014/main" id="{BAF78C7A-1A0A-9B45-8997-63CD77E4489D}"/>
                </a:ext>
              </a:extLst>
            </p:cNvPr>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2075;p61">
            <a:extLst>
              <a:ext uri="{FF2B5EF4-FFF2-40B4-BE49-F238E27FC236}">
                <a16:creationId xmlns:a16="http://schemas.microsoft.com/office/drawing/2014/main" id="{8E801A6B-4212-9B4F-B01A-7326B1897B7D}"/>
              </a:ext>
            </a:extLst>
          </p:cNvPr>
          <p:cNvGrpSpPr/>
          <p:nvPr/>
        </p:nvGrpSpPr>
        <p:grpSpPr>
          <a:xfrm>
            <a:off x="5075724" y="2466108"/>
            <a:ext cx="459920" cy="436224"/>
            <a:chOff x="2662884" y="1513044"/>
            <a:chExt cx="322914" cy="348543"/>
          </a:xfrm>
          <a:solidFill>
            <a:schemeClr val="accent1"/>
          </a:solidFill>
        </p:grpSpPr>
        <p:sp>
          <p:nvSpPr>
            <p:cNvPr id="11" name="Google Shape;12076;p61">
              <a:extLst>
                <a:ext uri="{FF2B5EF4-FFF2-40B4-BE49-F238E27FC236}">
                  <a16:creationId xmlns:a16="http://schemas.microsoft.com/office/drawing/2014/main" id="{715F2C46-5C0C-A84F-8097-DFEC326910B3}"/>
                </a:ext>
              </a:extLst>
            </p:cNvPr>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77;p61">
              <a:extLst>
                <a:ext uri="{FF2B5EF4-FFF2-40B4-BE49-F238E27FC236}">
                  <a16:creationId xmlns:a16="http://schemas.microsoft.com/office/drawing/2014/main" id="{42A6BD0F-3C27-E341-AAE6-32739294CDD7}"/>
                </a:ext>
              </a:extLst>
            </p:cNvPr>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78;p61">
              <a:extLst>
                <a:ext uri="{FF2B5EF4-FFF2-40B4-BE49-F238E27FC236}">
                  <a16:creationId xmlns:a16="http://schemas.microsoft.com/office/drawing/2014/main" id="{3DF7EFF9-BF0C-5746-A286-0791CFF3848A}"/>
                </a:ext>
              </a:extLst>
            </p:cNvPr>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79;p61">
              <a:extLst>
                <a:ext uri="{FF2B5EF4-FFF2-40B4-BE49-F238E27FC236}">
                  <a16:creationId xmlns:a16="http://schemas.microsoft.com/office/drawing/2014/main" id="{8D85F3B8-7130-7C47-8313-037A87BC16F9}"/>
                </a:ext>
              </a:extLst>
            </p:cNvPr>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80;p61">
              <a:extLst>
                <a:ext uri="{FF2B5EF4-FFF2-40B4-BE49-F238E27FC236}">
                  <a16:creationId xmlns:a16="http://schemas.microsoft.com/office/drawing/2014/main" id="{78BE102E-9F95-AE41-A165-CE68E833FC58}"/>
                </a:ext>
              </a:extLst>
            </p:cNvPr>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081;p61">
              <a:extLst>
                <a:ext uri="{FF2B5EF4-FFF2-40B4-BE49-F238E27FC236}">
                  <a16:creationId xmlns:a16="http://schemas.microsoft.com/office/drawing/2014/main" id="{AB7CF49B-5753-FC4F-AED7-983B94C008B9}"/>
                </a:ext>
              </a:extLst>
            </p:cNvPr>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082;p61">
              <a:extLst>
                <a:ext uri="{FF2B5EF4-FFF2-40B4-BE49-F238E27FC236}">
                  <a16:creationId xmlns:a16="http://schemas.microsoft.com/office/drawing/2014/main" id="{0CB7536D-FB0B-744A-BBFE-35977C753269}"/>
                </a:ext>
              </a:extLst>
            </p:cNvPr>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083;p61">
              <a:extLst>
                <a:ext uri="{FF2B5EF4-FFF2-40B4-BE49-F238E27FC236}">
                  <a16:creationId xmlns:a16="http://schemas.microsoft.com/office/drawing/2014/main" id="{7132C0AD-24EE-1D44-9855-0E0CCAA6B2D1}"/>
                </a:ext>
              </a:extLst>
            </p:cNvPr>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084;p61">
              <a:extLst>
                <a:ext uri="{FF2B5EF4-FFF2-40B4-BE49-F238E27FC236}">
                  <a16:creationId xmlns:a16="http://schemas.microsoft.com/office/drawing/2014/main" id="{5C8ACC2A-3873-9349-928A-A0D27CDB1D54}"/>
                </a:ext>
              </a:extLst>
            </p:cNvPr>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085;p61">
              <a:extLst>
                <a:ext uri="{FF2B5EF4-FFF2-40B4-BE49-F238E27FC236}">
                  <a16:creationId xmlns:a16="http://schemas.microsoft.com/office/drawing/2014/main" id="{0A491A82-9093-6644-A5C1-537703AF3184}"/>
                </a:ext>
              </a:extLst>
            </p:cNvPr>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Subtitle 2">
            <a:extLst>
              <a:ext uri="{FF2B5EF4-FFF2-40B4-BE49-F238E27FC236}">
                <a16:creationId xmlns:a16="http://schemas.microsoft.com/office/drawing/2014/main" id="{32E7C092-D1A3-D24C-BA6D-0065C794E2EB}"/>
              </a:ext>
            </a:extLst>
          </p:cNvPr>
          <p:cNvSpPr txBox="1">
            <a:spLocks/>
          </p:cNvSpPr>
          <p:nvPr/>
        </p:nvSpPr>
        <p:spPr>
          <a:xfrm>
            <a:off x="5763195" y="1754881"/>
            <a:ext cx="2964095"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sz="1600" dirty="0"/>
              <a:t>Raising phenomenon</a:t>
            </a:r>
          </a:p>
        </p:txBody>
      </p:sp>
      <p:sp>
        <p:nvSpPr>
          <p:cNvPr id="23" name="Subtitle 2">
            <a:extLst>
              <a:ext uri="{FF2B5EF4-FFF2-40B4-BE49-F238E27FC236}">
                <a16:creationId xmlns:a16="http://schemas.microsoft.com/office/drawing/2014/main" id="{F76500E8-D7E7-9A41-AA9C-0AE15F6E4998}"/>
              </a:ext>
            </a:extLst>
          </p:cNvPr>
          <p:cNvSpPr txBox="1">
            <a:spLocks/>
          </p:cNvSpPr>
          <p:nvPr/>
        </p:nvSpPr>
        <p:spPr>
          <a:xfrm>
            <a:off x="5763196" y="2447296"/>
            <a:ext cx="2964095" cy="444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algn="l"/>
            <a:r>
              <a:rPr lang="en-US" sz="1600" dirty="0"/>
              <a:t>Policy concerns*</a:t>
            </a:r>
          </a:p>
        </p:txBody>
      </p:sp>
      <p:sp>
        <p:nvSpPr>
          <p:cNvPr id="25" name="Google Shape;465;p26">
            <a:extLst>
              <a:ext uri="{FF2B5EF4-FFF2-40B4-BE49-F238E27FC236}">
                <a16:creationId xmlns:a16="http://schemas.microsoft.com/office/drawing/2014/main" id="{6B8615A3-E090-1E48-AD9C-CDDD27A8CABA}"/>
              </a:ext>
            </a:extLst>
          </p:cNvPr>
          <p:cNvSpPr txBox="1">
            <a:spLocks/>
          </p:cNvSpPr>
          <p:nvPr/>
        </p:nvSpPr>
        <p:spPr>
          <a:xfrm>
            <a:off x="5829054" y="3217657"/>
            <a:ext cx="3102969" cy="6848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50800" indent="0" algn="l"/>
            <a:r>
              <a:rPr lang="en-US" sz="1600" dirty="0"/>
              <a:t>Social threat to underdeveloped countries</a:t>
            </a:r>
          </a:p>
        </p:txBody>
      </p:sp>
      <p:grpSp>
        <p:nvGrpSpPr>
          <p:cNvPr id="26" name="Google Shape;12064;p61">
            <a:extLst>
              <a:ext uri="{FF2B5EF4-FFF2-40B4-BE49-F238E27FC236}">
                <a16:creationId xmlns:a16="http://schemas.microsoft.com/office/drawing/2014/main" id="{06D9FB03-3B33-8149-B522-6222A7BEE30A}"/>
              </a:ext>
            </a:extLst>
          </p:cNvPr>
          <p:cNvGrpSpPr/>
          <p:nvPr/>
        </p:nvGrpSpPr>
        <p:grpSpPr>
          <a:xfrm>
            <a:off x="5099862" y="3342462"/>
            <a:ext cx="468977" cy="435272"/>
            <a:chOff x="3530425" y="1508747"/>
            <a:chExt cx="368175" cy="344594"/>
          </a:xfrm>
          <a:solidFill>
            <a:schemeClr val="accent6"/>
          </a:solidFill>
        </p:grpSpPr>
        <p:sp>
          <p:nvSpPr>
            <p:cNvPr id="27" name="Google Shape;12065;p61">
              <a:extLst>
                <a:ext uri="{FF2B5EF4-FFF2-40B4-BE49-F238E27FC236}">
                  <a16:creationId xmlns:a16="http://schemas.microsoft.com/office/drawing/2014/main" id="{1F422429-52EF-E044-AC6E-F2E4C6652DCB}"/>
                </a:ext>
              </a:extLst>
            </p:cNvPr>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66;p61">
              <a:extLst>
                <a:ext uri="{FF2B5EF4-FFF2-40B4-BE49-F238E27FC236}">
                  <a16:creationId xmlns:a16="http://schemas.microsoft.com/office/drawing/2014/main" id="{5DCBF64A-3DFF-2F45-AA7C-2B234FB4FDFD}"/>
                </a:ext>
              </a:extLst>
            </p:cNvPr>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67;p61">
              <a:extLst>
                <a:ext uri="{FF2B5EF4-FFF2-40B4-BE49-F238E27FC236}">
                  <a16:creationId xmlns:a16="http://schemas.microsoft.com/office/drawing/2014/main" id="{89CC14CA-0975-AB46-B4F8-A0B10D7DFD56}"/>
                </a:ext>
              </a:extLst>
            </p:cNvPr>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68;p61">
              <a:extLst>
                <a:ext uri="{FF2B5EF4-FFF2-40B4-BE49-F238E27FC236}">
                  <a16:creationId xmlns:a16="http://schemas.microsoft.com/office/drawing/2014/main" id="{E4E4B633-4E90-9447-BC67-478F22DEEE43}"/>
                </a:ext>
              </a:extLst>
            </p:cNvPr>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D3A5E55F-F3DB-45A3-A66B-439ED1C90F68}"/>
              </a:ext>
            </a:extLst>
          </p:cNvPr>
          <p:cNvPicPr>
            <a:picLocks noChangeAspect="1"/>
          </p:cNvPicPr>
          <p:nvPr/>
        </p:nvPicPr>
        <p:blipFill>
          <a:blip r:embed="rId3"/>
          <a:stretch>
            <a:fillRect/>
          </a:stretch>
        </p:blipFill>
        <p:spPr>
          <a:xfrm>
            <a:off x="788862" y="1204749"/>
            <a:ext cx="3663485" cy="3374263"/>
          </a:xfrm>
          <a:prstGeom prst="rect">
            <a:avLst/>
          </a:prstGeom>
        </p:spPr>
      </p:pic>
      <p:pic>
        <p:nvPicPr>
          <p:cNvPr id="32" name="Picture 31">
            <a:extLst>
              <a:ext uri="{FF2B5EF4-FFF2-40B4-BE49-F238E27FC236}">
                <a16:creationId xmlns:a16="http://schemas.microsoft.com/office/drawing/2014/main" id="{9B896372-FC5B-4E52-8064-FDB1DCA77AA6}"/>
              </a:ext>
            </a:extLst>
          </p:cNvPr>
          <p:cNvPicPr>
            <a:picLocks noChangeAspect="1"/>
          </p:cNvPicPr>
          <p:nvPr/>
        </p:nvPicPr>
        <p:blipFill>
          <a:blip r:embed="rId4"/>
          <a:stretch>
            <a:fillRect/>
          </a:stretch>
        </p:blipFill>
        <p:spPr>
          <a:xfrm>
            <a:off x="765530" y="1245070"/>
            <a:ext cx="3710148" cy="3599270"/>
          </a:xfrm>
          <a:prstGeom prst="rect">
            <a:avLst/>
          </a:prstGeom>
        </p:spPr>
      </p:pic>
    </p:spTree>
    <p:extLst>
      <p:ext uri="{BB962C8B-B14F-4D97-AF65-F5344CB8AC3E}">
        <p14:creationId xmlns:p14="http://schemas.microsoft.com/office/powerpoint/2010/main" val="35537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4" name="Graphic 3" descr="Rope Knot outline">
            <a:extLst>
              <a:ext uri="{FF2B5EF4-FFF2-40B4-BE49-F238E27FC236}">
                <a16:creationId xmlns:a16="http://schemas.microsoft.com/office/drawing/2014/main" id="{0EA289F0-E7C6-264D-A972-204EC3A34B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92274">
            <a:off x="4743523" y="2648870"/>
            <a:ext cx="845017" cy="845017"/>
          </a:xfrm>
          <a:prstGeom prst="rect">
            <a:avLst/>
          </a:prstGeom>
        </p:spPr>
      </p:pic>
      <p:sp>
        <p:nvSpPr>
          <p:cNvPr id="21" name="Google Shape;507;p31">
            <a:extLst>
              <a:ext uri="{FF2B5EF4-FFF2-40B4-BE49-F238E27FC236}">
                <a16:creationId xmlns:a16="http://schemas.microsoft.com/office/drawing/2014/main" id="{C79E22A6-6124-5F40-85D9-6F32117A7950}"/>
              </a:ext>
            </a:extLst>
          </p:cNvPr>
          <p:cNvSpPr txBox="1">
            <a:spLocks/>
          </p:cNvSpPr>
          <p:nvPr/>
        </p:nvSpPr>
        <p:spPr>
          <a:xfrm>
            <a:off x="1611816" y="1285821"/>
            <a:ext cx="6166370" cy="1412116"/>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l"/>
            <a:r>
              <a:rPr lang="en" sz="1500" dirty="0">
                <a:solidFill>
                  <a:schemeClr val="bg1"/>
                </a:solidFill>
              </a:rPr>
              <a:t>• </a:t>
            </a:r>
            <a:r>
              <a:rPr lang="en-US" sz="1500" i="1" dirty="0">
                <a:solidFill>
                  <a:schemeClr val="bg1"/>
                </a:solidFill>
              </a:rPr>
              <a:t>Determinants of the Brain Drain </a:t>
            </a:r>
            <a:r>
              <a:rPr lang="en-US" sz="1500" dirty="0">
                <a:solidFill>
                  <a:schemeClr val="bg1"/>
                </a:solidFill>
              </a:rPr>
              <a:t>(Alejandro </a:t>
            </a:r>
            <a:r>
              <a:rPr lang="en-US" sz="1500" dirty="0" err="1">
                <a:solidFill>
                  <a:schemeClr val="bg1"/>
                </a:solidFill>
              </a:rPr>
              <a:t>Portes</a:t>
            </a:r>
            <a:r>
              <a:rPr lang="en-US" sz="1500" dirty="0">
                <a:solidFill>
                  <a:schemeClr val="bg1"/>
                </a:solidFill>
              </a:rPr>
              <a:t>)</a:t>
            </a:r>
          </a:p>
          <a:p>
            <a:pPr marL="0" indent="0" algn="l"/>
            <a:r>
              <a:rPr lang="en-US" sz="1500" dirty="0">
                <a:solidFill>
                  <a:schemeClr val="bg1"/>
                </a:solidFill>
              </a:rPr>
              <a:t>• </a:t>
            </a:r>
            <a:r>
              <a:rPr lang="en-US" sz="1500" i="1" dirty="0">
                <a:solidFill>
                  <a:schemeClr val="bg1"/>
                </a:solidFill>
              </a:rPr>
              <a:t>The Brain Drain. A Survey of the Literature </a:t>
            </a:r>
            <a:r>
              <a:rPr lang="en-US" sz="1500" dirty="0">
                <a:solidFill>
                  <a:schemeClr val="bg1"/>
                </a:solidFill>
              </a:rPr>
              <a:t>(</a:t>
            </a:r>
            <a:r>
              <a:rPr lang="en-US" sz="1500" dirty="0" err="1">
                <a:solidFill>
                  <a:schemeClr val="bg1"/>
                </a:solidFill>
              </a:rPr>
              <a:t>Pierpaolo</a:t>
            </a:r>
            <a:r>
              <a:rPr lang="en-US" sz="1500" dirty="0">
                <a:solidFill>
                  <a:schemeClr val="bg1"/>
                </a:solidFill>
              </a:rPr>
              <a:t> </a:t>
            </a:r>
            <a:r>
              <a:rPr lang="en-US" sz="1500" dirty="0" err="1">
                <a:solidFill>
                  <a:schemeClr val="bg1"/>
                </a:solidFill>
              </a:rPr>
              <a:t>Giannoccolo</a:t>
            </a:r>
            <a:r>
              <a:rPr lang="en-US" sz="1500" dirty="0">
                <a:solidFill>
                  <a:schemeClr val="bg1"/>
                </a:solidFill>
              </a:rPr>
              <a:t>)</a:t>
            </a:r>
          </a:p>
          <a:p>
            <a:pPr marL="0" indent="0" algn="l"/>
            <a:r>
              <a:rPr lang="en-US" sz="1500" dirty="0">
                <a:solidFill>
                  <a:schemeClr val="bg1"/>
                </a:solidFill>
              </a:rPr>
              <a:t>• </a:t>
            </a:r>
            <a:r>
              <a:rPr lang="en-US" sz="1500" i="1" dirty="0">
                <a:solidFill>
                  <a:schemeClr val="bg1"/>
                </a:solidFill>
              </a:rPr>
              <a:t>Brain Drain, Brain Gain and Brain Return Explained by a Model based on a Comparable Individual Country’s well-being Indicator </a:t>
            </a:r>
            <a:r>
              <a:rPr lang="en-US" sz="1500" dirty="0">
                <a:solidFill>
                  <a:schemeClr val="bg1"/>
                </a:solidFill>
              </a:rPr>
              <a:t>(LISE) (</a:t>
            </a:r>
            <a:r>
              <a:rPr lang="en-US" sz="1500" dirty="0" err="1">
                <a:solidFill>
                  <a:schemeClr val="bg1"/>
                </a:solidFill>
              </a:rPr>
              <a:t>Liminta</a:t>
            </a:r>
            <a:r>
              <a:rPr lang="en-US" sz="1500" dirty="0">
                <a:solidFill>
                  <a:schemeClr val="bg1"/>
                </a:solidFill>
              </a:rPr>
              <a:t> Luca </a:t>
            </a:r>
            <a:r>
              <a:rPr lang="en-US" sz="1500" dirty="0" err="1">
                <a:solidFill>
                  <a:schemeClr val="bg1"/>
                </a:solidFill>
              </a:rPr>
              <a:t>Giovangiuseppe</a:t>
            </a:r>
            <a:r>
              <a:rPr lang="en-US" sz="1500" dirty="0">
                <a:solidFill>
                  <a:schemeClr val="bg1"/>
                </a:solidFill>
              </a:rPr>
              <a:t>)</a:t>
            </a:r>
            <a:endParaRPr lang="en" sz="1500" dirty="0">
              <a:solidFill>
                <a:schemeClr val="bg1"/>
              </a:solidFill>
            </a:endParaRPr>
          </a:p>
        </p:txBody>
      </p:sp>
      <p:sp>
        <p:nvSpPr>
          <p:cNvPr id="509" name="Google Shape;509;p31"/>
          <p:cNvSpPr txBox="1">
            <a:spLocks noGrp="1"/>
          </p:cNvSpPr>
          <p:nvPr>
            <p:ph type="ctrTitle"/>
          </p:nvPr>
        </p:nvSpPr>
        <p:spPr>
          <a:xfrm>
            <a:off x="326746" y="142759"/>
            <a:ext cx="5680514" cy="800189"/>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sz="4000" dirty="0"/>
              <a:t>LITERATURE REVIEW</a:t>
            </a:r>
            <a:endParaRPr sz="4000" dirty="0"/>
          </a:p>
        </p:txBody>
      </p:sp>
      <p:sp>
        <p:nvSpPr>
          <p:cNvPr id="523" name="Google Shape;523;p31"/>
          <p:cNvSpPr txBox="1">
            <a:spLocks noGrp="1"/>
          </p:cNvSpPr>
          <p:nvPr>
            <p:ph type="title" idx="2"/>
          </p:nvPr>
        </p:nvSpPr>
        <p:spPr>
          <a:xfrm>
            <a:off x="1459667" y="927811"/>
            <a:ext cx="1387704" cy="358010"/>
          </a:xfrm>
          <a:prstGeom prst="rect">
            <a:avLst/>
          </a:prstGeom>
          <a:solidFill>
            <a:schemeClr val="accent6"/>
          </a:solidFill>
          <a:ln w="2857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800" dirty="0"/>
              <a:t>BRAIN DRAIN</a:t>
            </a:r>
            <a:endParaRPr sz="1800" dirty="0"/>
          </a:p>
        </p:txBody>
      </p:sp>
      <p:sp>
        <p:nvSpPr>
          <p:cNvPr id="8" name="Google Shape;507;p31">
            <a:extLst>
              <a:ext uri="{FF2B5EF4-FFF2-40B4-BE49-F238E27FC236}">
                <a16:creationId xmlns:a16="http://schemas.microsoft.com/office/drawing/2014/main" id="{2F84161F-0D54-6B43-ABE6-10F30BD31BF0}"/>
              </a:ext>
            </a:extLst>
          </p:cNvPr>
          <p:cNvSpPr txBox="1">
            <a:spLocks/>
          </p:cNvSpPr>
          <p:nvPr/>
        </p:nvSpPr>
        <p:spPr>
          <a:xfrm>
            <a:off x="1611816" y="3421949"/>
            <a:ext cx="6166370" cy="158748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tx2"/>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l"/>
            <a:r>
              <a:rPr lang="en" sz="1500" dirty="0">
                <a:solidFill>
                  <a:schemeClr val="bg1"/>
                </a:solidFill>
              </a:rPr>
              <a:t>• </a:t>
            </a:r>
            <a:r>
              <a:rPr lang="en-US" sz="1500" i="1" dirty="0">
                <a:solidFill>
                  <a:schemeClr val="bg1"/>
                </a:solidFill>
              </a:rPr>
              <a:t>An Agent-Based Modeling Approach to Brain Drain </a:t>
            </a:r>
            <a:r>
              <a:rPr lang="en-US" sz="1500" dirty="0">
                <a:solidFill>
                  <a:schemeClr val="bg1"/>
                </a:solidFill>
              </a:rPr>
              <a:t>(Furkan </a:t>
            </a:r>
            <a:r>
              <a:rPr lang="en-US" sz="1500" dirty="0" err="1">
                <a:solidFill>
                  <a:schemeClr val="bg1"/>
                </a:solidFill>
              </a:rPr>
              <a:t>Gürsoy</a:t>
            </a:r>
            <a:r>
              <a:rPr lang="en-US" sz="1500" dirty="0">
                <a:solidFill>
                  <a:schemeClr val="bg1"/>
                </a:solidFill>
              </a:rPr>
              <a:t> and </a:t>
            </a:r>
            <a:r>
              <a:rPr lang="en-US" sz="1500" dirty="0" err="1">
                <a:solidFill>
                  <a:schemeClr val="bg1"/>
                </a:solidFill>
              </a:rPr>
              <a:t>Bertan</a:t>
            </a:r>
            <a:r>
              <a:rPr lang="en-US" sz="1500" dirty="0">
                <a:solidFill>
                  <a:schemeClr val="bg1"/>
                </a:solidFill>
              </a:rPr>
              <a:t> </a:t>
            </a:r>
            <a:r>
              <a:rPr lang="en-US" sz="1500" dirty="0" err="1">
                <a:solidFill>
                  <a:schemeClr val="bg1"/>
                </a:solidFill>
              </a:rPr>
              <a:t>Badur</a:t>
            </a:r>
            <a:r>
              <a:rPr lang="en-US" sz="1500" dirty="0">
                <a:solidFill>
                  <a:schemeClr val="bg1"/>
                </a:solidFill>
              </a:rPr>
              <a:t>)</a:t>
            </a:r>
          </a:p>
          <a:p>
            <a:pPr marL="0" indent="0" algn="l"/>
            <a:r>
              <a:rPr lang="en-US" sz="1500" dirty="0">
                <a:solidFill>
                  <a:schemeClr val="bg1"/>
                </a:solidFill>
              </a:rPr>
              <a:t>• </a:t>
            </a:r>
            <a:r>
              <a:rPr lang="en-US" sz="1500" i="1" dirty="0">
                <a:solidFill>
                  <a:schemeClr val="bg1"/>
                </a:solidFill>
              </a:rPr>
              <a:t>Agent-based modeling for migration and modern slavery research: a systematic review </a:t>
            </a:r>
            <a:r>
              <a:rPr lang="en-US" sz="1500" dirty="0">
                <a:solidFill>
                  <a:schemeClr val="bg1"/>
                </a:solidFill>
              </a:rPr>
              <a:t>( McAlpine et al., 2020)</a:t>
            </a:r>
          </a:p>
          <a:p>
            <a:pPr marL="0" indent="0" algn="l"/>
            <a:r>
              <a:rPr lang="en-US" sz="1500" dirty="0">
                <a:solidFill>
                  <a:schemeClr val="bg1"/>
                </a:solidFill>
              </a:rPr>
              <a:t>• </a:t>
            </a:r>
            <a:r>
              <a:rPr lang="en-US" sz="1500" i="1" dirty="0">
                <a:solidFill>
                  <a:schemeClr val="bg1"/>
                </a:solidFill>
              </a:rPr>
              <a:t>Migration and social networks—An explanatory multi-evolutionary agent-based model </a:t>
            </a:r>
            <a:r>
              <a:rPr lang="en-US" sz="1500" dirty="0">
                <a:solidFill>
                  <a:schemeClr val="bg1"/>
                </a:solidFill>
              </a:rPr>
              <a:t>(</a:t>
            </a:r>
            <a:r>
              <a:rPr lang="en-US" sz="1500" dirty="0" err="1">
                <a:solidFill>
                  <a:schemeClr val="bg1"/>
                </a:solidFill>
              </a:rPr>
              <a:t>Barboca</a:t>
            </a:r>
            <a:r>
              <a:rPr lang="en-US" sz="1500" dirty="0">
                <a:solidFill>
                  <a:schemeClr val="bg1"/>
                </a:solidFill>
              </a:rPr>
              <a:t> et al., 2011)</a:t>
            </a:r>
            <a:endParaRPr lang="en" sz="1500" dirty="0">
              <a:solidFill>
                <a:schemeClr val="bg1"/>
              </a:solidFill>
            </a:endParaRPr>
          </a:p>
        </p:txBody>
      </p:sp>
      <p:sp>
        <p:nvSpPr>
          <p:cNvPr id="524" name="Google Shape;524;p31"/>
          <p:cNvSpPr txBox="1">
            <a:spLocks noGrp="1"/>
          </p:cNvSpPr>
          <p:nvPr>
            <p:ph type="ctrTitle" idx="4294967295"/>
          </p:nvPr>
        </p:nvSpPr>
        <p:spPr>
          <a:xfrm>
            <a:off x="1459667" y="3079049"/>
            <a:ext cx="1839117" cy="342900"/>
          </a:xfrm>
          <a:prstGeom prst="rect">
            <a:avLst/>
          </a:prstGeom>
          <a:solidFill>
            <a:schemeClr val="accent3"/>
          </a:solidFill>
          <a:ln w="2857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800" dirty="0"/>
              <a:t>MIGRATION &amp; ABM</a:t>
            </a:r>
            <a:endParaRPr sz="1800" dirty="0"/>
          </a:p>
        </p:txBody>
      </p:sp>
      <p:grpSp>
        <p:nvGrpSpPr>
          <p:cNvPr id="16" name="Google Shape;10306;p59">
            <a:extLst>
              <a:ext uri="{FF2B5EF4-FFF2-40B4-BE49-F238E27FC236}">
                <a16:creationId xmlns:a16="http://schemas.microsoft.com/office/drawing/2014/main" id="{87173EA0-890F-A44A-AF48-429C8B3E664D}"/>
              </a:ext>
            </a:extLst>
          </p:cNvPr>
          <p:cNvGrpSpPr/>
          <p:nvPr/>
        </p:nvGrpSpPr>
        <p:grpSpPr>
          <a:xfrm rot="518079">
            <a:off x="676802" y="1895944"/>
            <a:ext cx="215288" cy="191868"/>
            <a:chOff x="2612597" y="3367075"/>
            <a:chExt cx="376271" cy="337982"/>
          </a:xfrm>
          <a:solidFill>
            <a:schemeClr val="accent4">
              <a:lumMod val="20000"/>
              <a:lumOff val="80000"/>
            </a:schemeClr>
          </a:solidFill>
        </p:grpSpPr>
        <p:sp>
          <p:nvSpPr>
            <p:cNvPr id="17" name="Google Shape;10307;p59">
              <a:extLst>
                <a:ext uri="{FF2B5EF4-FFF2-40B4-BE49-F238E27FC236}">
                  <a16:creationId xmlns:a16="http://schemas.microsoft.com/office/drawing/2014/main" id="{2FAF5F33-744F-B441-BA75-FDA07A8BAA50}"/>
                </a:ext>
              </a:extLst>
            </p:cNvPr>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308;p59">
              <a:extLst>
                <a:ext uri="{FF2B5EF4-FFF2-40B4-BE49-F238E27FC236}">
                  <a16:creationId xmlns:a16="http://schemas.microsoft.com/office/drawing/2014/main" id="{EDFB4458-7F70-9B45-B5F1-38BE6F8F003B}"/>
                </a:ext>
              </a:extLst>
            </p:cNvPr>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1055;p60">
            <a:extLst>
              <a:ext uri="{FF2B5EF4-FFF2-40B4-BE49-F238E27FC236}">
                <a16:creationId xmlns:a16="http://schemas.microsoft.com/office/drawing/2014/main" id="{1AEC2EB8-7D11-C340-BFB6-4CBCF4F6AA2A}"/>
              </a:ext>
            </a:extLst>
          </p:cNvPr>
          <p:cNvGrpSpPr/>
          <p:nvPr/>
        </p:nvGrpSpPr>
        <p:grpSpPr>
          <a:xfrm>
            <a:off x="657808" y="1475018"/>
            <a:ext cx="854465" cy="784606"/>
            <a:chOff x="7073928" y="2905757"/>
            <a:chExt cx="371395" cy="371809"/>
          </a:xfrm>
          <a:solidFill>
            <a:schemeClr val="accent4">
              <a:lumMod val="20000"/>
              <a:lumOff val="80000"/>
            </a:schemeClr>
          </a:solidFill>
        </p:grpSpPr>
        <p:sp>
          <p:nvSpPr>
            <p:cNvPr id="29" name="Google Shape;11056;p60">
              <a:extLst>
                <a:ext uri="{FF2B5EF4-FFF2-40B4-BE49-F238E27FC236}">
                  <a16:creationId xmlns:a16="http://schemas.microsoft.com/office/drawing/2014/main" id="{34526FBE-E7F8-A048-9817-CA6A4EF1D61B}"/>
                </a:ext>
              </a:extLst>
            </p:cNvPr>
            <p:cNvSpPr/>
            <p:nvPr/>
          </p:nvSpPr>
          <p:spPr>
            <a:xfrm>
              <a:off x="7073928" y="2905757"/>
              <a:ext cx="371395" cy="371809"/>
            </a:xfrm>
            <a:custGeom>
              <a:avLst/>
              <a:gdLst/>
              <a:ahLst/>
              <a:cxnLst/>
              <a:rect l="l" t="t" r="r" b="b"/>
              <a:pathLst>
                <a:path w="11669" h="11682" extrusionOk="0">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57;p60">
              <a:extLst>
                <a:ext uri="{FF2B5EF4-FFF2-40B4-BE49-F238E27FC236}">
                  <a16:creationId xmlns:a16="http://schemas.microsoft.com/office/drawing/2014/main" id="{BF529ABE-9C66-6E40-A257-F2BF74EC27BB}"/>
                </a:ext>
              </a:extLst>
            </p:cNvPr>
            <p:cNvSpPr/>
            <p:nvPr/>
          </p:nvSpPr>
          <p:spPr>
            <a:xfrm>
              <a:off x="7281188" y="3188513"/>
              <a:ext cx="65596" cy="48473"/>
            </a:xfrm>
            <a:custGeom>
              <a:avLst/>
              <a:gdLst/>
              <a:ahLst/>
              <a:cxnLst/>
              <a:rect l="l" t="t" r="r" b="b"/>
              <a:pathLst>
                <a:path w="2061" h="1523" extrusionOk="0">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58;p60">
              <a:extLst>
                <a:ext uri="{FF2B5EF4-FFF2-40B4-BE49-F238E27FC236}">
                  <a16:creationId xmlns:a16="http://schemas.microsoft.com/office/drawing/2014/main" id="{433C5673-2917-1D49-A7B0-C572E2354461}"/>
                </a:ext>
              </a:extLst>
            </p:cNvPr>
            <p:cNvSpPr/>
            <p:nvPr/>
          </p:nvSpPr>
          <p:spPr>
            <a:xfrm>
              <a:off x="7252034" y="3168080"/>
              <a:ext cx="24634" cy="19287"/>
            </a:xfrm>
            <a:custGeom>
              <a:avLst/>
              <a:gdLst/>
              <a:ahLst/>
              <a:cxnLst/>
              <a:rect l="l" t="t" r="r" b="b"/>
              <a:pathLst>
                <a:path w="774" h="606" extrusionOk="0">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626;p53">
            <a:extLst>
              <a:ext uri="{FF2B5EF4-FFF2-40B4-BE49-F238E27FC236}">
                <a16:creationId xmlns:a16="http://schemas.microsoft.com/office/drawing/2014/main" id="{51068584-1368-6544-B4F6-AE1638EFCE89}"/>
              </a:ext>
            </a:extLst>
          </p:cNvPr>
          <p:cNvGrpSpPr/>
          <p:nvPr/>
        </p:nvGrpSpPr>
        <p:grpSpPr>
          <a:xfrm>
            <a:off x="654589" y="3747493"/>
            <a:ext cx="849661" cy="827840"/>
            <a:chOff x="6015523" y="3714217"/>
            <a:chExt cx="557665" cy="516387"/>
          </a:xfrm>
          <a:solidFill>
            <a:schemeClr val="tx2"/>
          </a:solidFill>
        </p:grpSpPr>
        <p:grpSp>
          <p:nvGrpSpPr>
            <p:cNvPr id="61" name="Google Shape;3627;p53">
              <a:extLst>
                <a:ext uri="{FF2B5EF4-FFF2-40B4-BE49-F238E27FC236}">
                  <a16:creationId xmlns:a16="http://schemas.microsoft.com/office/drawing/2014/main" id="{FF0532E9-85E0-B745-AA60-4FC265200488}"/>
                </a:ext>
              </a:extLst>
            </p:cNvPr>
            <p:cNvGrpSpPr/>
            <p:nvPr/>
          </p:nvGrpSpPr>
          <p:grpSpPr>
            <a:xfrm>
              <a:off x="6036094" y="3716980"/>
              <a:ext cx="529822" cy="510480"/>
              <a:chOff x="3148311" y="-545634"/>
              <a:chExt cx="1006118" cy="969572"/>
            </a:xfrm>
            <a:grpFill/>
          </p:grpSpPr>
          <p:sp>
            <p:nvSpPr>
              <p:cNvPr id="63" name="Google Shape;3628;p53">
                <a:extLst>
                  <a:ext uri="{FF2B5EF4-FFF2-40B4-BE49-F238E27FC236}">
                    <a16:creationId xmlns:a16="http://schemas.microsoft.com/office/drawing/2014/main" id="{299827D7-C692-3142-BF89-F834B2E24246}"/>
                  </a:ext>
                </a:extLst>
              </p:cNvPr>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29;p53">
                <a:extLst>
                  <a:ext uri="{FF2B5EF4-FFF2-40B4-BE49-F238E27FC236}">
                    <a16:creationId xmlns:a16="http://schemas.microsoft.com/office/drawing/2014/main" id="{1EE38551-CBA8-3A47-A455-2D0E3A3F7256}"/>
                  </a:ext>
                </a:extLst>
              </p:cNvPr>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30;p53">
                <a:extLst>
                  <a:ext uri="{FF2B5EF4-FFF2-40B4-BE49-F238E27FC236}">
                    <a16:creationId xmlns:a16="http://schemas.microsoft.com/office/drawing/2014/main" id="{34645689-E7E7-BC40-8FF1-D9874E835A5B}"/>
                  </a:ext>
                </a:extLst>
              </p:cNvPr>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31;p53">
                <a:extLst>
                  <a:ext uri="{FF2B5EF4-FFF2-40B4-BE49-F238E27FC236}">
                    <a16:creationId xmlns:a16="http://schemas.microsoft.com/office/drawing/2014/main" id="{DAB2C2F0-C6A4-7A48-A3E5-24EBD97EBFCB}"/>
                  </a:ext>
                </a:extLst>
              </p:cNvPr>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32;p53">
                <a:extLst>
                  <a:ext uri="{FF2B5EF4-FFF2-40B4-BE49-F238E27FC236}">
                    <a16:creationId xmlns:a16="http://schemas.microsoft.com/office/drawing/2014/main" id="{38075E54-5930-D74C-90BF-29CB78918755}"/>
                  </a:ext>
                </a:extLst>
              </p:cNvPr>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33;p53">
                <a:extLst>
                  <a:ext uri="{FF2B5EF4-FFF2-40B4-BE49-F238E27FC236}">
                    <a16:creationId xmlns:a16="http://schemas.microsoft.com/office/drawing/2014/main" id="{DC0BBBCA-0771-7647-A364-96DBE1F19C85}"/>
                  </a:ext>
                </a:extLst>
              </p:cNvPr>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34;p53">
                <a:extLst>
                  <a:ext uri="{FF2B5EF4-FFF2-40B4-BE49-F238E27FC236}">
                    <a16:creationId xmlns:a16="http://schemas.microsoft.com/office/drawing/2014/main" id="{77245B2E-E3D6-CD42-AD32-B08CA0538A46}"/>
                  </a:ext>
                </a:extLst>
              </p:cNvPr>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35;p53">
                <a:extLst>
                  <a:ext uri="{FF2B5EF4-FFF2-40B4-BE49-F238E27FC236}">
                    <a16:creationId xmlns:a16="http://schemas.microsoft.com/office/drawing/2014/main" id="{225ACCED-FBDE-5C4C-926E-28BA4D40478F}"/>
                  </a:ext>
                </a:extLst>
              </p:cNvPr>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36;p53">
                <a:extLst>
                  <a:ext uri="{FF2B5EF4-FFF2-40B4-BE49-F238E27FC236}">
                    <a16:creationId xmlns:a16="http://schemas.microsoft.com/office/drawing/2014/main" id="{6E1E5375-415C-6C47-8698-148FB6AF0D00}"/>
                  </a:ext>
                </a:extLst>
              </p:cNvPr>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37;p53">
                <a:extLst>
                  <a:ext uri="{FF2B5EF4-FFF2-40B4-BE49-F238E27FC236}">
                    <a16:creationId xmlns:a16="http://schemas.microsoft.com/office/drawing/2014/main" id="{BDA41DA1-B816-3E46-98D5-A56C73D3FF56}"/>
                  </a:ext>
                </a:extLst>
              </p:cNvPr>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3638;p53">
              <a:extLst>
                <a:ext uri="{FF2B5EF4-FFF2-40B4-BE49-F238E27FC236}">
                  <a16:creationId xmlns:a16="http://schemas.microsoft.com/office/drawing/2014/main" id="{E0A37BCD-FA24-FF4B-BF66-0442F9B20177}"/>
                </a:ext>
              </a:extLst>
            </p:cNvPr>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grp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0693;p60">
            <a:extLst>
              <a:ext uri="{FF2B5EF4-FFF2-40B4-BE49-F238E27FC236}">
                <a16:creationId xmlns:a16="http://schemas.microsoft.com/office/drawing/2014/main" id="{D8DCB5FB-1F4C-4643-BC50-EA65565EA1B1}"/>
              </a:ext>
            </a:extLst>
          </p:cNvPr>
          <p:cNvGrpSpPr/>
          <p:nvPr/>
        </p:nvGrpSpPr>
        <p:grpSpPr>
          <a:xfrm rot="20977487">
            <a:off x="398706" y="4263230"/>
            <a:ext cx="465332" cy="351841"/>
            <a:chOff x="3988156" y="1568461"/>
            <a:chExt cx="349052" cy="230049"/>
          </a:xfrm>
          <a:solidFill>
            <a:schemeClr val="bg1"/>
          </a:solidFill>
        </p:grpSpPr>
        <p:sp>
          <p:nvSpPr>
            <p:cNvPr id="20" name="Google Shape;10694;p60">
              <a:extLst>
                <a:ext uri="{FF2B5EF4-FFF2-40B4-BE49-F238E27FC236}">
                  <a16:creationId xmlns:a16="http://schemas.microsoft.com/office/drawing/2014/main" id="{AB01C0C7-F242-0C4B-AC5E-A9312A4600B5}"/>
                </a:ext>
              </a:extLst>
            </p:cNvPr>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95;p60">
              <a:extLst>
                <a:ext uri="{FF2B5EF4-FFF2-40B4-BE49-F238E27FC236}">
                  <a16:creationId xmlns:a16="http://schemas.microsoft.com/office/drawing/2014/main" id="{826B2A1E-AC6F-B147-B8D7-AE312FA6A38D}"/>
                </a:ext>
              </a:extLst>
            </p:cNvPr>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96;p60">
              <a:extLst>
                <a:ext uri="{FF2B5EF4-FFF2-40B4-BE49-F238E27FC236}">
                  <a16:creationId xmlns:a16="http://schemas.microsoft.com/office/drawing/2014/main" id="{6CE3E4FF-AD53-2C47-B8AC-EEA2AC8150BD}"/>
                </a:ext>
              </a:extLst>
            </p:cNvPr>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97;p60">
              <a:extLst>
                <a:ext uri="{FF2B5EF4-FFF2-40B4-BE49-F238E27FC236}">
                  <a16:creationId xmlns:a16="http://schemas.microsoft.com/office/drawing/2014/main" id="{8C1DE6EE-8157-BC49-BCC1-FFC242B0F1B9}"/>
                </a:ext>
              </a:extLst>
            </p:cNvPr>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98;p60">
              <a:extLst>
                <a:ext uri="{FF2B5EF4-FFF2-40B4-BE49-F238E27FC236}">
                  <a16:creationId xmlns:a16="http://schemas.microsoft.com/office/drawing/2014/main" id="{41B527F0-0B54-7A43-8027-03C6F99C867B}"/>
                </a:ext>
              </a:extLst>
            </p:cNvPr>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699;p60">
              <a:extLst>
                <a:ext uri="{FF2B5EF4-FFF2-40B4-BE49-F238E27FC236}">
                  <a16:creationId xmlns:a16="http://schemas.microsoft.com/office/drawing/2014/main" id="{5DBD3A44-7BF1-2149-B921-B3D46F51A634}"/>
                </a:ext>
              </a:extLst>
            </p:cNvPr>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00;p60">
              <a:extLst>
                <a:ext uri="{FF2B5EF4-FFF2-40B4-BE49-F238E27FC236}">
                  <a16:creationId xmlns:a16="http://schemas.microsoft.com/office/drawing/2014/main" id="{E0D72875-222F-9248-A51F-300EDBABBBF3}"/>
                </a:ext>
              </a:extLst>
            </p:cNvPr>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 name="Google Shape;218;p34">
            <a:extLst>
              <a:ext uri="{FF2B5EF4-FFF2-40B4-BE49-F238E27FC236}">
                <a16:creationId xmlns:a16="http://schemas.microsoft.com/office/drawing/2014/main" id="{15FACE5C-5ED2-BA49-ABA7-84247CBD0B55}"/>
              </a:ext>
            </a:extLst>
          </p:cNvPr>
          <p:cNvPicPr preferRelativeResize="0"/>
          <p:nvPr/>
        </p:nvPicPr>
        <p:blipFill rotWithShape="1">
          <a:blip r:embed="rId5">
            <a:alphaModFix/>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rcRect l="8964" t="5024" r="11777" b="4771"/>
          <a:stretch/>
        </p:blipFill>
        <p:spPr>
          <a:xfrm flipH="1">
            <a:off x="7974625" y="-81022"/>
            <a:ext cx="1917629" cy="53364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58D345-B30B-3842-BC7B-8ED8D77D2131}"/>
              </a:ext>
            </a:extLst>
          </p:cNvPr>
          <p:cNvSpPr>
            <a:spLocks noGrp="1"/>
          </p:cNvSpPr>
          <p:nvPr>
            <p:ph type="title" idx="4294967295"/>
          </p:nvPr>
        </p:nvSpPr>
        <p:spPr>
          <a:xfrm>
            <a:off x="1310890" y="1283032"/>
            <a:ext cx="6915661" cy="1120775"/>
          </a:xfrm>
        </p:spPr>
        <p:txBody>
          <a:bodyPr/>
          <a:lstStyle/>
          <a:p>
            <a:pPr algn="ctr"/>
            <a:r>
              <a:rPr lang="en-US" sz="6000" dirty="0">
                <a:solidFill>
                  <a:schemeClr val="accent3"/>
                </a:solidFill>
              </a:rPr>
              <a:t>RESEARCH</a:t>
            </a:r>
            <a:r>
              <a:rPr lang="en-US" sz="6000" dirty="0"/>
              <a:t> QUESTIONS</a:t>
            </a:r>
          </a:p>
        </p:txBody>
      </p:sp>
      <p:sp>
        <p:nvSpPr>
          <p:cNvPr id="4" name="Subtitle 3">
            <a:extLst>
              <a:ext uri="{FF2B5EF4-FFF2-40B4-BE49-F238E27FC236}">
                <a16:creationId xmlns:a16="http://schemas.microsoft.com/office/drawing/2014/main" id="{91B1D969-0EF3-994C-9795-0CF3BA6E56A9}"/>
              </a:ext>
            </a:extLst>
          </p:cNvPr>
          <p:cNvSpPr>
            <a:spLocks noGrp="1"/>
          </p:cNvSpPr>
          <p:nvPr>
            <p:ph type="subTitle" idx="4294967295"/>
          </p:nvPr>
        </p:nvSpPr>
        <p:spPr>
          <a:xfrm>
            <a:off x="1047042" y="2429318"/>
            <a:ext cx="7418387" cy="892593"/>
          </a:xfrm>
        </p:spPr>
        <p:txBody>
          <a:bodyPr/>
          <a:lstStyle/>
          <a:p>
            <a:pPr marL="114300" indent="0" algn="ctr">
              <a:buNone/>
            </a:pPr>
            <a:r>
              <a:rPr lang="en-US" sz="1700" dirty="0"/>
              <a:t>Can we model Brain-drain considering a combination of country-specific macroeconomic indicators &amp; agent-specific behavioral factors?</a:t>
            </a:r>
          </a:p>
        </p:txBody>
      </p:sp>
      <p:grpSp>
        <p:nvGrpSpPr>
          <p:cNvPr id="5" name="Google Shape;1244;p44">
            <a:extLst>
              <a:ext uri="{FF2B5EF4-FFF2-40B4-BE49-F238E27FC236}">
                <a16:creationId xmlns:a16="http://schemas.microsoft.com/office/drawing/2014/main" id="{B5546B03-4390-FC45-B09D-A36DDAD899CC}"/>
              </a:ext>
            </a:extLst>
          </p:cNvPr>
          <p:cNvGrpSpPr/>
          <p:nvPr/>
        </p:nvGrpSpPr>
        <p:grpSpPr>
          <a:xfrm rot="10800000" flipH="1">
            <a:off x="3959035" y="-5829"/>
            <a:ext cx="1225205" cy="1608882"/>
            <a:chOff x="4882900" y="-64350"/>
            <a:chExt cx="2493750" cy="2922300"/>
          </a:xfrm>
        </p:grpSpPr>
        <p:sp>
          <p:nvSpPr>
            <p:cNvPr id="6" name="Google Shape;1245;p44">
              <a:extLst>
                <a:ext uri="{FF2B5EF4-FFF2-40B4-BE49-F238E27FC236}">
                  <a16:creationId xmlns:a16="http://schemas.microsoft.com/office/drawing/2014/main" id="{AE3A6FBB-DFA3-8448-B6F6-084174238649}"/>
                </a:ext>
              </a:extLst>
            </p:cNvPr>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46;p44">
              <a:extLst>
                <a:ext uri="{FF2B5EF4-FFF2-40B4-BE49-F238E27FC236}">
                  <a16:creationId xmlns:a16="http://schemas.microsoft.com/office/drawing/2014/main" id="{8A1273A0-9705-2647-A6D3-D922AC4A27D6}"/>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47;p44">
              <a:extLst>
                <a:ext uri="{FF2B5EF4-FFF2-40B4-BE49-F238E27FC236}">
                  <a16:creationId xmlns:a16="http://schemas.microsoft.com/office/drawing/2014/main" id="{D872A471-CA94-A548-8BD6-72B5FAC55105}"/>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8;p44">
              <a:extLst>
                <a:ext uri="{FF2B5EF4-FFF2-40B4-BE49-F238E27FC236}">
                  <a16:creationId xmlns:a16="http://schemas.microsoft.com/office/drawing/2014/main" id="{84A6B368-92D0-4D46-A395-0D84C76D874D}"/>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9;p44">
              <a:extLst>
                <a:ext uri="{FF2B5EF4-FFF2-40B4-BE49-F238E27FC236}">
                  <a16:creationId xmlns:a16="http://schemas.microsoft.com/office/drawing/2014/main" id="{B9376897-A71B-B94B-9F93-C242F6371FAF}"/>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377;p19">
            <a:extLst>
              <a:ext uri="{FF2B5EF4-FFF2-40B4-BE49-F238E27FC236}">
                <a16:creationId xmlns:a16="http://schemas.microsoft.com/office/drawing/2014/main" id="{BC59CC96-2AE5-8141-A503-745D39F8BAE8}"/>
              </a:ext>
            </a:extLst>
          </p:cNvPr>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8;p19">
            <a:extLst>
              <a:ext uri="{FF2B5EF4-FFF2-40B4-BE49-F238E27FC236}">
                <a16:creationId xmlns:a16="http://schemas.microsoft.com/office/drawing/2014/main" id="{7BBD39EC-8931-3B43-9276-4BFD2AEB0B80}"/>
              </a:ext>
            </a:extLst>
          </p:cNvPr>
          <p:cNvSpPr/>
          <p:nvPr/>
        </p:nvSpPr>
        <p:spPr>
          <a:xfrm>
            <a:off x="6379113" y="4864646"/>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9;p19">
            <a:extLst>
              <a:ext uri="{FF2B5EF4-FFF2-40B4-BE49-F238E27FC236}">
                <a16:creationId xmlns:a16="http://schemas.microsoft.com/office/drawing/2014/main" id="{5097AE6A-E347-0548-92C0-1B3E3CDEAD0D}"/>
              </a:ext>
            </a:extLst>
          </p:cNvPr>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0;p19">
            <a:extLst>
              <a:ext uri="{FF2B5EF4-FFF2-40B4-BE49-F238E27FC236}">
                <a16:creationId xmlns:a16="http://schemas.microsoft.com/office/drawing/2014/main" id="{67EE032A-A0AD-6946-9DF6-7020CBDC70D6}"/>
              </a:ext>
            </a:extLst>
          </p:cNvPr>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1;p19">
            <a:extLst>
              <a:ext uri="{FF2B5EF4-FFF2-40B4-BE49-F238E27FC236}">
                <a16:creationId xmlns:a16="http://schemas.microsoft.com/office/drawing/2014/main" id="{2841CDB5-648E-034D-96ED-761C2315A9F1}"/>
              </a:ext>
            </a:extLst>
          </p:cNvPr>
          <p:cNvSpPr/>
          <p:nvPr/>
        </p:nvSpPr>
        <p:spPr>
          <a:xfrm>
            <a:off x="398944" y="3353068"/>
            <a:ext cx="150754" cy="173275"/>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2;p19">
            <a:extLst>
              <a:ext uri="{FF2B5EF4-FFF2-40B4-BE49-F238E27FC236}">
                <a16:creationId xmlns:a16="http://schemas.microsoft.com/office/drawing/2014/main" id="{DE24F880-FAB3-994D-8B84-30DF9A3785B9}"/>
              </a:ext>
            </a:extLst>
          </p:cNvPr>
          <p:cNvSpPr/>
          <p:nvPr/>
        </p:nvSpPr>
        <p:spPr>
          <a:xfrm>
            <a:off x="5261751" y="276125"/>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3;p19">
            <a:extLst>
              <a:ext uri="{FF2B5EF4-FFF2-40B4-BE49-F238E27FC236}">
                <a16:creationId xmlns:a16="http://schemas.microsoft.com/office/drawing/2014/main" id="{FB3C220C-59E7-374C-8492-FA5FE1B55D59}"/>
              </a:ext>
            </a:extLst>
          </p:cNvPr>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4;p19">
            <a:extLst>
              <a:ext uri="{FF2B5EF4-FFF2-40B4-BE49-F238E27FC236}">
                <a16:creationId xmlns:a16="http://schemas.microsoft.com/office/drawing/2014/main" id="{A345B138-F583-F040-9909-F744F7ADBB55}"/>
              </a:ext>
            </a:extLst>
          </p:cNvPr>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385;p19">
            <a:extLst>
              <a:ext uri="{FF2B5EF4-FFF2-40B4-BE49-F238E27FC236}">
                <a16:creationId xmlns:a16="http://schemas.microsoft.com/office/drawing/2014/main" id="{6D394AF1-9940-4A47-8834-A44F36A6729A}"/>
              </a:ext>
            </a:extLst>
          </p:cNvPr>
          <p:cNvGrpSpPr/>
          <p:nvPr/>
        </p:nvGrpSpPr>
        <p:grpSpPr>
          <a:xfrm>
            <a:off x="6669747" y="-389684"/>
            <a:ext cx="143766" cy="2106420"/>
            <a:chOff x="6780548" y="337714"/>
            <a:chExt cx="133252" cy="1952377"/>
          </a:xfrm>
        </p:grpSpPr>
        <p:sp>
          <p:nvSpPr>
            <p:cNvPr id="20" name="Google Shape;386;p19">
              <a:extLst>
                <a:ext uri="{FF2B5EF4-FFF2-40B4-BE49-F238E27FC236}">
                  <a16:creationId xmlns:a16="http://schemas.microsoft.com/office/drawing/2014/main" id="{1ACCF126-901A-B643-A539-504B8DC88CB0}"/>
                </a:ext>
              </a:extLst>
            </p:cNvPr>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7;p19">
              <a:extLst>
                <a:ext uri="{FF2B5EF4-FFF2-40B4-BE49-F238E27FC236}">
                  <a16:creationId xmlns:a16="http://schemas.microsoft.com/office/drawing/2014/main" id="{9510AC7E-A981-7E4F-9FF3-30D4711A2E5C}"/>
                </a:ext>
              </a:extLst>
            </p:cNvPr>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93;p19">
            <a:extLst>
              <a:ext uri="{FF2B5EF4-FFF2-40B4-BE49-F238E27FC236}">
                <a16:creationId xmlns:a16="http://schemas.microsoft.com/office/drawing/2014/main" id="{8AD7AA8E-17BA-ED4B-80A2-DA1FB04A9BB4}"/>
              </a:ext>
            </a:extLst>
          </p:cNvPr>
          <p:cNvGrpSpPr/>
          <p:nvPr/>
        </p:nvGrpSpPr>
        <p:grpSpPr>
          <a:xfrm>
            <a:off x="385355" y="1380671"/>
            <a:ext cx="199237" cy="2828935"/>
            <a:chOff x="1608717" y="1280046"/>
            <a:chExt cx="199237" cy="2828935"/>
          </a:xfrm>
        </p:grpSpPr>
        <p:sp>
          <p:nvSpPr>
            <p:cNvPr id="23" name="Google Shape;394;p19">
              <a:extLst>
                <a:ext uri="{FF2B5EF4-FFF2-40B4-BE49-F238E27FC236}">
                  <a16:creationId xmlns:a16="http://schemas.microsoft.com/office/drawing/2014/main" id="{9887D402-F9E2-DD4E-AF3B-042BB65CA61C}"/>
                </a:ext>
              </a:extLst>
            </p:cNvPr>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p19">
              <a:extLst>
                <a:ext uri="{FF2B5EF4-FFF2-40B4-BE49-F238E27FC236}">
                  <a16:creationId xmlns:a16="http://schemas.microsoft.com/office/drawing/2014/main" id="{ED608B6F-0F5C-3448-B942-7DE0281F9B55}"/>
                </a:ext>
              </a:extLst>
            </p:cNvPr>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397;p19">
            <a:extLst>
              <a:ext uri="{FF2B5EF4-FFF2-40B4-BE49-F238E27FC236}">
                <a16:creationId xmlns:a16="http://schemas.microsoft.com/office/drawing/2014/main" id="{52F5169E-2AC9-C64B-BC4F-64AA65BAC5D5}"/>
              </a:ext>
            </a:extLst>
          </p:cNvPr>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399;p19">
            <a:extLst>
              <a:ext uri="{FF2B5EF4-FFF2-40B4-BE49-F238E27FC236}">
                <a16:creationId xmlns:a16="http://schemas.microsoft.com/office/drawing/2014/main" id="{E589D1DA-A926-CF4F-870B-5B9F60E39898}"/>
              </a:ext>
            </a:extLst>
          </p:cNvPr>
          <p:cNvGrpSpPr/>
          <p:nvPr/>
        </p:nvGrpSpPr>
        <p:grpSpPr>
          <a:xfrm>
            <a:off x="989005" y="-389666"/>
            <a:ext cx="62143" cy="897428"/>
            <a:chOff x="2038689" y="173907"/>
            <a:chExt cx="57599" cy="831799"/>
          </a:xfrm>
        </p:grpSpPr>
        <p:sp>
          <p:nvSpPr>
            <p:cNvPr id="29" name="Google Shape;400;p19">
              <a:extLst>
                <a:ext uri="{FF2B5EF4-FFF2-40B4-BE49-F238E27FC236}">
                  <a16:creationId xmlns:a16="http://schemas.microsoft.com/office/drawing/2014/main" id="{3C8119B4-FCDB-7242-8D88-D7002B844E2C}"/>
                </a:ext>
              </a:extLst>
            </p:cNvPr>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1;p19">
              <a:extLst>
                <a:ext uri="{FF2B5EF4-FFF2-40B4-BE49-F238E27FC236}">
                  <a16:creationId xmlns:a16="http://schemas.microsoft.com/office/drawing/2014/main" id="{1F2C5EA7-1304-ED46-9162-FCE86786AD5E}"/>
                </a:ext>
              </a:extLst>
            </p:cNvPr>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402;p19">
            <a:extLst>
              <a:ext uri="{FF2B5EF4-FFF2-40B4-BE49-F238E27FC236}">
                <a16:creationId xmlns:a16="http://schemas.microsoft.com/office/drawing/2014/main" id="{8431B706-64A1-2F48-866D-1590E7A82D77}"/>
              </a:ext>
            </a:extLst>
          </p:cNvPr>
          <p:cNvGrpSpPr/>
          <p:nvPr/>
        </p:nvGrpSpPr>
        <p:grpSpPr>
          <a:xfrm>
            <a:off x="8568723" y="2184809"/>
            <a:ext cx="214702" cy="2308597"/>
            <a:chOff x="8008096" y="2108910"/>
            <a:chExt cx="199001" cy="2139769"/>
          </a:xfrm>
        </p:grpSpPr>
        <p:sp>
          <p:nvSpPr>
            <p:cNvPr id="32" name="Google Shape;403;p19">
              <a:extLst>
                <a:ext uri="{FF2B5EF4-FFF2-40B4-BE49-F238E27FC236}">
                  <a16:creationId xmlns:a16="http://schemas.microsoft.com/office/drawing/2014/main" id="{E2C753F1-8927-154D-BB06-9FD51154EE66}"/>
                </a:ext>
              </a:extLst>
            </p:cNvPr>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4;p19">
              <a:extLst>
                <a:ext uri="{FF2B5EF4-FFF2-40B4-BE49-F238E27FC236}">
                  <a16:creationId xmlns:a16="http://schemas.microsoft.com/office/drawing/2014/main" id="{AFE8F733-741C-6B44-BB97-FA7E2C0851FB}"/>
                </a:ext>
              </a:extLst>
            </p:cNvPr>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405;p19">
            <a:extLst>
              <a:ext uri="{FF2B5EF4-FFF2-40B4-BE49-F238E27FC236}">
                <a16:creationId xmlns:a16="http://schemas.microsoft.com/office/drawing/2014/main" id="{42D1C807-9279-8E48-BCDD-1802FAE7F6E4}"/>
              </a:ext>
            </a:extLst>
          </p:cNvPr>
          <p:cNvSpPr/>
          <p:nvPr/>
        </p:nvSpPr>
        <p:spPr>
          <a:xfrm>
            <a:off x="1300806" y="4843329"/>
            <a:ext cx="86853" cy="86825"/>
          </a:xfrm>
          <a:custGeom>
            <a:avLst/>
            <a:gdLst/>
            <a:ahLst/>
            <a:cxnLst/>
            <a:rect l="l" t="t" r="r" b="b"/>
            <a:pathLst>
              <a:path w="3072" h="3071" extrusionOk="0">
                <a:moveTo>
                  <a:pt x="1" y="0"/>
                </a:moveTo>
                <a:lnTo>
                  <a:pt x="1" y="3070"/>
                </a:lnTo>
                <a:lnTo>
                  <a:pt x="3071" y="3070"/>
                </a:lnTo>
                <a:lnTo>
                  <a:pt x="3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406;p19">
            <a:extLst>
              <a:ext uri="{FF2B5EF4-FFF2-40B4-BE49-F238E27FC236}">
                <a16:creationId xmlns:a16="http://schemas.microsoft.com/office/drawing/2014/main" id="{9517D1F9-8216-FF42-A7F0-6F658C7E65F6}"/>
              </a:ext>
            </a:extLst>
          </p:cNvPr>
          <p:cNvGrpSpPr/>
          <p:nvPr/>
        </p:nvGrpSpPr>
        <p:grpSpPr>
          <a:xfrm>
            <a:off x="8221223" y="9"/>
            <a:ext cx="214702" cy="2308597"/>
            <a:chOff x="8008096" y="2108910"/>
            <a:chExt cx="199001" cy="2139769"/>
          </a:xfrm>
        </p:grpSpPr>
        <p:sp>
          <p:nvSpPr>
            <p:cNvPr id="36" name="Google Shape;407;p19">
              <a:extLst>
                <a:ext uri="{FF2B5EF4-FFF2-40B4-BE49-F238E27FC236}">
                  <a16:creationId xmlns:a16="http://schemas.microsoft.com/office/drawing/2014/main" id="{EAA66E2A-C99F-B942-BA7E-774F10CD0D68}"/>
                </a:ext>
              </a:extLst>
            </p:cNvPr>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8;p19">
              <a:extLst>
                <a:ext uri="{FF2B5EF4-FFF2-40B4-BE49-F238E27FC236}">
                  <a16:creationId xmlns:a16="http://schemas.microsoft.com/office/drawing/2014/main" id="{3D86C826-AF0C-474E-B14F-027A8E5EF6E2}"/>
                </a:ext>
              </a:extLst>
            </p:cNvPr>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Left Brace 55">
            <a:extLst>
              <a:ext uri="{FF2B5EF4-FFF2-40B4-BE49-F238E27FC236}">
                <a16:creationId xmlns:a16="http://schemas.microsoft.com/office/drawing/2014/main" id="{C917ADC3-A05B-A64B-8431-CC1BC13CA035}"/>
              </a:ext>
            </a:extLst>
          </p:cNvPr>
          <p:cNvSpPr/>
          <p:nvPr/>
        </p:nvSpPr>
        <p:spPr>
          <a:xfrm>
            <a:off x="1982392" y="3330092"/>
            <a:ext cx="494809" cy="1289409"/>
          </a:xfrm>
          <a:prstGeom prst="leftBrace">
            <a:avLst>
              <a:gd name="adj1" fmla="val 13133"/>
              <a:gd name="adj2"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Subtitle 3">
            <a:extLst>
              <a:ext uri="{FF2B5EF4-FFF2-40B4-BE49-F238E27FC236}">
                <a16:creationId xmlns:a16="http://schemas.microsoft.com/office/drawing/2014/main" id="{409D85D9-1197-F643-8284-C96E16FE590B}"/>
              </a:ext>
            </a:extLst>
          </p:cNvPr>
          <p:cNvSpPr txBox="1">
            <a:spLocks/>
          </p:cNvSpPr>
          <p:nvPr/>
        </p:nvSpPr>
        <p:spPr>
          <a:xfrm>
            <a:off x="2232146" y="3296791"/>
            <a:ext cx="5519128" cy="12798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a:lnSpc>
                <a:spcPct val="150000"/>
              </a:lnSpc>
              <a:buClr>
                <a:schemeClr val="accent3"/>
              </a:buClr>
              <a:buSzPct val="100000"/>
            </a:pPr>
            <a:r>
              <a:rPr lang="en-US" sz="1500" dirty="0"/>
              <a:t>Model the decision-making process for the destination</a:t>
            </a:r>
          </a:p>
          <a:p>
            <a:pPr>
              <a:lnSpc>
                <a:spcPct val="150000"/>
              </a:lnSpc>
              <a:buClr>
                <a:schemeClr val="accent3"/>
              </a:buClr>
              <a:buSzPct val="100000"/>
            </a:pPr>
            <a:r>
              <a:rPr lang="en-US" sz="1500" dirty="0"/>
              <a:t>Distribution of the inflow and outflow</a:t>
            </a:r>
          </a:p>
          <a:p>
            <a:pPr>
              <a:lnSpc>
                <a:spcPct val="150000"/>
              </a:lnSpc>
              <a:buClr>
                <a:schemeClr val="accent3"/>
              </a:buClr>
              <a:buSzPct val="100000"/>
            </a:pPr>
            <a:r>
              <a:rPr lang="en-US" sz="1500" dirty="0"/>
              <a:t>Study the agents’ reactions towards different policies</a:t>
            </a:r>
          </a:p>
        </p:txBody>
      </p:sp>
    </p:spTree>
    <p:extLst>
      <p:ext uri="{BB962C8B-B14F-4D97-AF65-F5344CB8AC3E}">
        <p14:creationId xmlns:p14="http://schemas.microsoft.com/office/powerpoint/2010/main" val="1308024207"/>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2164</TotalTime>
  <Words>1509</Words>
  <Application>Microsoft Office PowerPoint</Application>
  <PresentationFormat>On-screen Show (16:9)</PresentationFormat>
  <Paragraphs>259</Paragraphs>
  <Slides>27</Slides>
  <Notes>14</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Maven Pro</vt:lpstr>
      <vt:lpstr>Calibri</vt:lpstr>
      <vt:lpstr>Nunito Light</vt:lpstr>
      <vt:lpstr>Arial</vt:lpstr>
      <vt:lpstr>Fira Sans Condensed Medium</vt:lpstr>
      <vt:lpstr>Livvic Light</vt:lpstr>
      <vt:lpstr>Fira Sans Extra Condensed Medium</vt:lpstr>
      <vt:lpstr>Share Tech</vt:lpstr>
      <vt:lpstr>Leelawadee UI</vt:lpstr>
      <vt:lpstr>Cambria Math</vt:lpstr>
      <vt:lpstr>Data Science Consulting by Slidesgo</vt:lpstr>
      <vt:lpstr>BRAIN       DRAIN</vt:lpstr>
      <vt:lpstr>ROADMAP</vt:lpstr>
      <vt:lpstr>WHAT IS  BRAIN DRAIN?</vt:lpstr>
      <vt:lpstr>THE PHENOMENON OF BRAIN DRAIN</vt:lpstr>
      <vt:lpstr>THE EFFECTS OF BRAIN DRAIN</vt:lpstr>
      <vt:lpstr>WHY BRAIN DRAIN?</vt:lpstr>
      <vt:lpstr>WHY BRAIN DRAIN IS IMPORTANT?</vt:lpstr>
      <vt:lpstr>LITERATURE REVIEW</vt:lpstr>
      <vt:lpstr>RESEARCH QUESTIONS</vt:lpstr>
      <vt:lpstr>DATA</vt:lpstr>
      <vt:lpstr>THE DATA</vt:lpstr>
      <vt:lpstr>PowerPoint Presentation</vt:lpstr>
      <vt:lpstr>PowerPoint Presentation</vt:lpstr>
      <vt:lpstr>EXPLORATORY DATA ANALYSIS</vt:lpstr>
      <vt:lpstr>EXPLORATORY  DATA ANALYSIS</vt:lpstr>
      <vt:lpstr>THE MODEL</vt:lpstr>
      <vt:lpstr>THE DECISION MAKING PROCCESS</vt:lpstr>
      <vt:lpstr>PowerPoint Presentation</vt:lpstr>
      <vt:lpstr>AN EXAMPLE</vt:lpstr>
      <vt:lpstr>AN EXAMPLE</vt:lpstr>
      <vt:lpstr>PowerPoint Presentation</vt:lpstr>
      <vt:lpstr>PowerPoint Presentation</vt:lpstr>
      <vt:lpstr>SUMMARY</vt:lpstr>
      <vt:lpstr>IMPLEMENTATION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DRAIN</dc:title>
  <cp:lastModifiedBy>KASRA ZAMANIAN</cp:lastModifiedBy>
  <cp:revision>88</cp:revision>
  <dcterms:modified xsi:type="dcterms:W3CDTF">2021-05-03T14:42:12Z</dcterms:modified>
</cp:coreProperties>
</file>